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Magnolia Script" charset="1" panose="02000503070000020003"/>
      <p:regular r:id="rId53"/>
    </p:embeddedFont>
    <p:embeddedFont>
      <p:font typeface="Cardo" charset="1" panose="020206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0.png" Type="http://schemas.openxmlformats.org/officeDocument/2006/relationships/image"/><Relationship Id="rId7" Target="../media/image38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82.pn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88.pn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90.pn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92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94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Relationship Id="rId8" Target="../media/image17.png" Type="http://schemas.openxmlformats.org/officeDocument/2006/relationships/image"/><Relationship Id="rId9" Target="../media/image18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98.pn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98.pn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00.png" Type="http://schemas.openxmlformats.org/officeDocument/2006/relationships/image"/><Relationship Id="rId9" Target="../media/image10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02.pn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04.png" Type="http://schemas.openxmlformats.org/officeDocument/2006/relationships/image"/><Relationship Id="rId9" Target="../media/image10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06.png" Type="http://schemas.openxmlformats.org/officeDocument/2006/relationships/image"/><Relationship Id="rId9" Target="../media/image10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10.png" Type="http://schemas.openxmlformats.org/officeDocument/2006/relationships/image"/><Relationship Id="rId9" Target="../media/image11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12.png" Type="http://schemas.openxmlformats.org/officeDocument/2006/relationships/image"/><Relationship Id="rId9" Target="../media/image11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14.png" Type="http://schemas.openxmlformats.org/officeDocument/2006/relationships/image"/><Relationship Id="rId9" Target="../media/image11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8.png" Type="http://schemas.openxmlformats.org/officeDocument/2006/relationships/image"/><Relationship Id="rId7" Target="../media/image11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2.png" Type="http://schemas.openxmlformats.org/officeDocument/2006/relationships/image"/><Relationship Id="rId11" Target="../media/image123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0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95150">
            <a:off x="546169" y="6850551"/>
            <a:ext cx="3539196" cy="5347687"/>
          </a:xfrm>
          <a:custGeom>
            <a:avLst/>
            <a:gdLst/>
            <a:ahLst/>
            <a:cxnLst/>
            <a:rect r="r" b="b" t="t" l="l"/>
            <a:pathLst>
              <a:path h="5347687" w="3539196">
                <a:moveTo>
                  <a:pt x="0" y="0"/>
                </a:moveTo>
                <a:lnTo>
                  <a:pt x="3539196" y="0"/>
                </a:lnTo>
                <a:lnTo>
                  <a:pt x="3539196" y="5347687"/>
                </a:lnTo>
                <a:lnTo>
                  <a:pt x="0" y="534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2895150">
            <a:off x="14228926" y="-2193442"/>
            <a:ext cx="3539196" cy="5347687"/>
          </a:xfrm>
          <a:custGeom>
            <a:avLst/>
            <a:gdLst/>
            <a:ahLst/>
            <a:cxnLst/>
            <a:rect r="r" b="b" t="t" l="l"/>
            <a:pathLst>
              <a:path h="5347687" w="3539196">
                <a:moveTo>
                  <a:pt x="3539197" y="5347687"/>
                </a:moveTo>
                <a:lnTo>
                  <a:pt x="0" y="5347687"/>
                </a:lnTo>
                <a:lnTo>
                  <a:pt x="0" y="0"/>
                </a:lnTo>
                <a:lnTo>
                  <a:pt x="3539197" y="0"/>
                </a:lnTo>
                <a:lnTo>
                  <a:pt x="3539197" y="5347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83941">
            <a:off x="4996901" y="8448939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0" y="0"/>
                </a:moveTo>
                <a:lnTo>
                  <a:pt x="2259158" y="0"/>
                </a:lnTo>
                <a:lnTo>
                  <a:pt x="2259158" y="5779242"/>
                </a:lnTo>
                <a:lnTo>
                  <a:pt x="0" y="5779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2283941">
            <a:off x="11323435" y="-3957357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2259158" y="5779242"/>
                </a:moveTo>
                <a:lnTo>
                  <a:pt x="0" y="5779242"/>
                </a:lnTo>
                <a:lnTo>
                  <a:pt x="0" y="0"/>
                </a:lnTo>
                <a:lnTo>
                  <a:pt x="2259158" y="0"/>
                </a:lnTo>
                <a:lnTo>
                  <a:pt x="2259158" y="577924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88432">
            <a:off x="6801042" y="7300651"/>
            <a:ext cx="3539196" cy="5347687"/>
          </a:xfrm>
          <a:custGeom>
            <a:avLst/>
            <a:gdLst/>
            <a:ahLst/>
            <a:cxnLst/>
            <a:rect r="r" b="b" t="t" l="l"/>
            <a:pathLst>
              <a:path h="5347687" w="3539196">
                <a:moveTo>
                  <a:pt x="0" y="0"/>
                </a:moveTo>
                <a:lnTo>
                  <a:pt x="3539196" y="0"/>
                </a:lnTo>
                <a:lnTo>
                  <a:pt x="3539196" y="5347686"/>
                </a:lnTo>
                <a:lnTo>
                  <a:pt x="0" y="53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2895150">
            <a:off x="8235796" y="-2262968"/>
            <a:ext cx="3539196" cy="5347687"/>
          </a:xfrm>
          <a:custGeom>
            <a:avLst/>
            <a:gdLst/>
            <a:ahLst/>
            <a:cxnLst/>
            <a:rect r="r" b="b" t="t" l="l"/>
            <a:pathLst>
              <a:path h="5347687" w="3539196">
                <a:moveTo>
                  <a:pt x="3539197" y="5347687"/>
                </a:moveTo>
                <a:lnTo>
                  <a:pt x="0" y="5347687"/>
                </a:lnTo>
                <a:lnTo>
                  <a:pt x="0" y="0"/>
                </a:lnTo>
                <a:lnTo>
                  <a:pt x="3539197" y="0"/>
                </a:lnTo>
                <a:lnTo>
                  <a:pt x="3539197" y="5347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2283941">
            <a:off x="5343460" y="-3957357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2259158" y="5779242"/>
                </a:moveTo>
                <a:lnTo>
                  <a:pt x="0" y="5779242"/>
                </a:lnTo>
                <a:lnTo>
                  <a:pt x="0" y="0"/>
                </a:lnTo>
                <a:lnTo>
                  <a:pt x="2259158" y="0"/>
                </a:lnTo>
                <a:lnTo>
                  <a:pt x="2259158" y="577924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283941">
            <a:off x="11184341" y="8448939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0" y="0"/>
                </a:moveTo>
                <a:lnTo>
                  <a:pt x="2259158" y="0"/>
                </a:lnTo>
                <a:lnTo>
                  <a:pt x="2259158" y="5779242"/>
                </a:lnTo>
                <a:lnTo>
                  <a:pt x="0" y="5779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7202172">
            <a:off x="-1195085" y="3053191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2259158" y="0"/>
                </a:moveTo>
                <a:lnTo>
                  <a:pt x="0" y="0"/>
                </a:lnTo>
                <a:lnTo>
                  <a:pt x="0" y="5779242"/>
                </a:lnTo>
                <a:lnTo>
                  <a:pt x="2259158" y="5779242"/>
                </a:lnTo>
                <a:lnTo>
                  <a:pt x="225915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3706690">
            <a:off x="17272721" y="691430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2259158" y="5779242"/>
                </a:moveTo>
                <a:lnTo>
                  <a:pt x="0" y="5779242"/>
                </a:lnTo>
                <a:lnTo>
                  <a:pt x="0" y="0"/>
                </a:lnTo>
                <a:lnTo>
                  <a:pt x="2259158" y="0"/>
                </a:lnTo>
                <a:lnTo>
                  <a:pt x="2259158" y="577924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483879">
            <a:off x="-444918" y="-549198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0"/>
                </a:moveTo>
                <a:lnTo>
                  <a:pt x="5945721" y="0"/>
                </a:lnTo>
                <a:lnTo>
                  <a:pt x="5945721" y="5826806"/>
                </a:lnTo>
                <a:lnTo>
                  <a:pt x="0" y="5826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1155874">
            <a:off x="3891598" y="-2889621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0" y="5779242"/>
                </a:moveTo>
                <a:lnTo>
                  <a:pt x="2259158" y="5779242"/>
                </a:lnTo>
                <a:lnTo>
                  <a:pt x="2259158" y="0"/>
                </a:lnTo>
                <a:lnTo>
                  <a:pt x="0" y="0"/>
                </a:lnTo>
                <a:lnTo>
                  <a:pt x="0" y="577924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93413" y="3186127"/>
            <a:ext cx="10701175" cy="368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8"/>
              </a:lnSpc>
            </a:pPr>
            <a:r>
              <a:rPr lang="en-US" sz="14998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Final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97667" y="6805580"/>
            <a:ext cx="76926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72A5A"/>
                </a:solidFill>
                <a:latin typeface="Cardo"/>
                <a:ea typeface="Cardo"/>
                <a:cs typeface="Cardo"/>
                <a:sym typeface="Cardo"/>
              </a:rPr>
              <a:t>Group 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4175720">
            <a:off x="12994358" y="5453687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0"/>
                </a:moveTo>
                <a:lnTo>
                  <a:pt x="5945721" y="0"/>
                </a:lnTo>
                <a:lnTo>
                  <a:pt x="5945721" y="5826806"/>
                </a:lnTo>
                <a:lnTo>
                  <a:pt x="0" y="5826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1155874">
            <a:off x="12543038" y="7397379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2259158" y="0"/>
                </a:moveTo>
                <a:lnTo>
                  <a:pt x="0" y="0"/>
                </a:lnTo>
                <a:lnTo>
                  <a:pt x="0" y="5779242"/>
                </a:lnTo>
                <a:lnTo>
                  <a:pt x="2259158" y="5779242"/>
                </a:lnTo>
                <a:lnTo>
                  <a:pt x="225915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569926">
            <a:off x="12258408" y="-2981055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569926">
            <a:off x="7572342" y="-3158500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87896" y="1945547"/>
            <a:ext cx="12462111" cy="3527840"/>
            <a:chOff x="0" y="0"/>
            <a:chExt cx="4586866" cy="12984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6866" cy="1298474"/>
            </a:xfrm>
            <a:custGeom>
              <a:avLst/>
              <a:gdLst/>
              <a:ahLst/>
              <a:cxnLst/>
              <a:rect r="r" b="b" t="t" l="l"/>
              <a:pathLst>
                <a:path h="1298474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291641"/>
                  </a:lnTo>
                  <a:cubicBezTo>
                    <a:pt x="4586866" y="1295415"/>
                    <a:pt x="4583806" y="1298474"/>
                    <a:pt x="4580032" y="1298474"/>
                  </a:cubicBezTo>
                  <a:lnTo>
                    <a:pt x="6834" y="1298474"/>
                  </a:lnTo>
                  <a:cubicBezTo>
                    <a:pt x="3060" y="1298474"/>
                    <a:pt x="0" y="1295415"/>
                    <a:pt x="0" y="1291641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586866" cy="131752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37992" y="1249214"/>
            <a:ext cx="6364432" cy="932762"/>
            <a:chOff x="0" y="0"/>
            <a:chExt cx="2342524" cy="34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Menu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259300" y="5171437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7259" y="323443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62550" y="4441909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7" y="0"/>
                </a:lnTo>
                <a:lnTo>
                  <a:pt x="199507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762057" y="5778605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6398" y="1435356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248564" y="6429594"/>
            <a:ext cx="12601444" cy="3483580"/>
            <a:chOff x="0" y="0"/>
            <a:chExt cx="4638149" cy="12821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38149" cy="1282184"/>
            </a:xfrm>
            <a:custGeom>
              <a:avLst/>
              <a:gdLst/>
              <a:ahLst/>
              <a:cxnLst/>
              <a:rect r="r" b="b" t="t" l="l"/>
              <a:pathLst>
                <a:path h="1282184" w="4638149">
                  <a:moveTo>
                    <a:pt x="6758" y="0"/>
                  </a:moveTo>
                  <a:lnTo>
                    <a:pt x="4631391" y="0"/>
                  </a:lnTo>
                  <a:cubicBezTo>
                    <a:pt x="4633183" y="0"/>
                    <a:pt x="4634902" y="712"/>
                    <a:pt x="4636170" y="1979"/>
                  </a:cubicBezTo>
                  <a:cubicBezTo>
                    <a:pt x="4637437" y="3247"/>
                    <a:pt x="4638149" y="4966"/>
                    <a:pt x="4638149" y="6758"/>
                  </a:cubicBezTo>
                  <a:lnTo>
                    <a:pt x="4638149" y="1275426"/>
                  </a:lnTo>
                  <a:cubicBezTo>
                    <a:pt x="4638149" y="1277218"/>
                    <a:pt x="4637437" y="1278937"/>
                    <a:pt x="4636170" y="1280204"/>
                  </a:cubicBezTo>
                  <a:cubicBezTo>
                    <a:pt x="4634902" y="1281472"/>
                    <a:pt x="4633183" y="1282184"/>
                    <a:pt x="4631391" y="1282184"/>
                  </a:cubicBezTo>
                  <a:lnTo>
                    <a:pt x="6758" y="1282184"/>
                  </a:lnTo>
                  <a:cubicBezTo>
                    <a:pt x="3026" y="1282184"/>
                    <a:pt x="0" y="1279158"/>
                    <a:pt x="0" y="1275426"/>
                  </a:cubicBezTo>
                  <a:lnTo>
                    <a:pt x="0" y="6758"/>
                  </a:lnTo>
                  <a:cubicBezTo>
                    <a:pt x="0" y="4966"/>
                    <a:pt x="712" y="3247"/>
                    <a:pt x="1979" y="1979"/>
                  </a:cubicBezTo>
                  <a:cubicBezTo>
                    <a:pt x="3247" y="712"/>
                    <a:pt x="4966" y="0"/>
                    <a:pt x="6758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638149" cy="130123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37992" y="5778605"/>
            <a:ext cx="6364432" cy="932762"/>
            <a:chOff x="0" y="0"/>
            <a:chExt cx="2342524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Food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356634" y="4541504"/>
            <a:ext cx="542022" cy="2016827"/>
          </a:xfrm>
          <a:custGeom>
            <a:avLst/>
            <a:gdLst/>
            <a:ahLst/>
            <a:cxnLst/>
            <a:rect r="r" b="b" t="t" l="l"/>
            <a:pathLst>
              <a:path h="2016827" w="542022">
                <a:moveTo>
                  <a:pt x="0" y="0"/>
                </a:moveTo>
                <a:lnTo>
                  <a:pt x="542022" y="0"/>
                </a:lnTo>
                <a:lnTo>
                  <a:pt x="542022" y="2016827"/>
                </a:lnTo>
                <a:lnTo>
                  <a:pt x="0" y="201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956645" y="218870"/>
            <a:ext cx="2187355" cy="1848315"/>
          </a:xfrm>
          <a:custGeom>
            <a:avLst/>
            <a:gdLst/>
            <a:ahLst/>
            <a:cxnLst/>
            <a:rect r="r" b="b" t="t" l="l"/>
            <a:pathLst>
              <a:path h="1848315" w="2187355">
                <a:moveTo>
                  <a:pt x="0" y="0"/>
                </a:moveTo>
                <a:lnTo>
                  <a:pt x="2187355" y="0"/>
                </a:lnTo>
                <a:lnTo>
                  <a:pt x="2187355" y="1848314"/>
                </a:lnTo>
                <a:lnTo>
                  <a:pt x="0" y="18483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968323" y="7153441"/>
            <a:ext cx="11301259" cy="2104859"/>
          </a:xfrm>
          <a:custGeom>
            <a:avLst/>
            <a:gdLst/>
            <a:ahLst/>
            <a:cxnLst/>
            <a:rect r="r" b="b" t="t" l="l"/>
            <a:pathLst>
              <a:path h="2104859" w="11301259">
                <a:moveTo>
                  <a:pt x="0" y="0"/>
                </a:moveTo>
                <a:lnTo>
                  <a:pt x="11301259" y="0"/>
                </a:lnTo>
                <a:lnTo>
                  <a:pt x="11301259" y="2104859"/>
                </a:lnTo>
                <a:lnTo>
                  <a:pt x="0" y="2104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278279" y="2465038"/>
            <a:ext cx="10681347" cy="2488857"/>
          </a:xfrm>
          <a:custGeom>
            <a:avLst/>
            <a:gdLst/>
            <a:ahLst/>
            <a:cxnLst/>
            <a:rect r="r" b="b" t="t" l="l"/>
            <a:pathLst>
              <a:path h="2488857" w="10681347">
                <a:moveTo>
                  <a:pt x="0" y="0"/>
                </a:moveTo>
                <a:lnTo>
                  <a:pt x="10681346" y="0"/>
                </a:lnTo>
                <a:lnTo>
                  <a:pt x="10681346" y="2488858"/>
                </a:lnTo>
                <a:lnTo>
                  <a:pt x="0" y="24888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80135" y="294696"/>
            <a:ext cx="3094383" cy="91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72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DDL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569926">
            <a:off x="12258408" y="-2981055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569926">
            <a:off x="7572342" y="-3158500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87896" y="1945547"/>
            <a:ext cx="12462111" cy="2695552"/>
            <a:chOff x="0" y="0"/>
            <a:chExt cx="4586866" cy="9921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6866" cy="992138"/>
            </a:xfrm>
            <a:custGeom>
              <a:avLst/>
              <a:gdLst/>
              <a:ahLst/>
              <a:cxnLst/>
              <a:rect r="r" b="b" t="t" l="l"/>
              <a:pathLst>
                <a:path h="992138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985304"/>
                  </a:lnTo>
                  <a:cubicBezTo>
                    <a:pt x="4586866" y="989078"/>
                    <a:pt x="4583806" y="992138"/>
                    <a:pt x="4580032" y="992138"/>
                  </a:cubicBezTo>
                  <a:lnTo>
                    <a:pt x="6834" y="992138"/>
                  </a:lnTo>
                  <a:cubicBezTo>
                    <a:pt x="3060" y="992138"/>
                    <a:pt x="0" y="989078"/>
                    <a:pt x="0" y="985304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586866" cy="1011188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37992" y="1249214"/>
            <a:ext cx="6364432" cy="932762"/>
            <a:chOff x="0" y="0"/>
            <a:chExt cx="2342524" cy="34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Drink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259300" y="5171437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7259" y="323443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62550" y="4441909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7" y="0"/>
                </a:lnTo>
                <a:lnTo>
                  <a:pt x="199507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762057" y="5778605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6398" y="1435356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248564" y="5629638"/>
            <a:ext cx="12601444" cy="3762635"/>
            <a:chOff x="0" y="0"/>
            <a:chExt cx="4638149" cy="13848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38149" cy="1384894"/>
            </a:xfrm>
            <a:custGeom>
              <a:avLst/>
              <a:gdLst/>
              <a:ahLst/>
              <a:cxnLst/>
              <a:rect r="r" b="b" t="t" l="l"/>
              <a:pathLst>
                <a:path h="1384894" w="4638149">
                  <a:moveTo>
                    <a:pt x="6758" y="0"/>
                  </a:moveTo>
                  <a:lnTo>
                    <a:pt x="4631391" y="0"/>
                  </a:lnTo>
                  <a:cubicBezTo>
                    <a:pt x="4633183" y="0"/>
                    <a:pt x="4634902" y="712"/>
                    <a:pt x="4636170" y="1979"/>
                  </a:cubicBezTo>
                  <a:cubicBezTo>
                    <a:pt x="4637437" y="3247"/>
                    <a:pt x="4638149" y="4966"/>
                    <a:pt x="4638149" y="6758"/>
                  </a:cubicBezTo>
                  <a:lnTo>
                    <a:pt x="4638149" y="1378136"/>
                  </a:lnTo>
                  <a:cubicBezTo>
                    <a:pt x="4638149" y="1381868"/>
                    <a:pt x="4635123" y="1384894"/>
                    <a:pt x="4631391" y="1384894"/>
                  </a:cubicBezTo>
                  <a:lnTo>
                    <a:pt x="6758" y="1384894"/>
                  </a:lnTo>
                  <a:cubicBezTo>
                    <a:pt x="4966" y="1384894"/>
                    <a:pt x="3247" y="1384182"/>
                    <a:pt x="1979" y="1382914"/>
                  </a:cubicBezTo>
                  <a:cubicBezTo>
                    <a:pt x="712" y="1381647"/>
                    <a:pt x="0" y="1379928"/>
                    <a:pt x="0" y="1378136"/>
                  </a:cubicBezTo>
                  <a:lnTo>
                    <a:pt x="0" y="6758"/>
                  </a:lnTo>
                  <a:cubicBezTo>
                    <a:pt x="0" y="4966"/>
                    <a:pt x="712" y="3247"/>
                    <a:pt x="1979" y="1979"/>
                  </a:cubicBezTo>
                  <a:cubicBezTo>
                    <a:pt x="3247" y="712"/>
                    <a:pt x="4966" y="0"/>
                    <a:pt x="6758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638149" cy="140394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37992" y="4978649"/>
            <a:ext cx="6364432" cy="932762"/>
            <a:chOff x="0" y="0"/>
            <a:chExt cx="2342524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Supplier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980669" y="2576545"/>
            <a:ext cx="11250599" cy="1535477"/>
          </a:xfrm>
          <a:custGeom>
            <a:avLst/>
            <a:gdLst/>
            <a:ahLst/>
            <a:cxnLst/>
            <a:rect r="r" b="b" t="t" l="l"/>
            <a:pathLst>
              <a:path h="1535477" w="11250599">
                <a:moveTo>
                  <a:pt x="0" y="0"/>
                </a:moveTo>
                <a:lnTo>
                  <a:pt x="11250599" y="0"/>
                </a:lnTo>
                <a:lnTo>
                  <a:pt x="11250599" y="1535477"/>
                </a:lnTo>
                <a:lnTo>
                  <a:pt x="0" y="1535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955339" y="6211311"/>
            <a:ext cx="11301259" cy="2599290"/>
          </a:xfrm>
          <a:custGeom>
            <a:avLst/>
            <a:gdLst/>
            <a:ahLst/>
            <a:cxnLst/>
            <a:rect r="r" b="b" t="t" l="l"/>
            <a:pathLst>
              <a:path h="2599290" w="11301259">
                <a:moveTo>
                  <a:pt x="0" y="0"/>
                </a:moveTo>
                <a:lnTo>
                  <a:pt x="11301259" y="0"/>
                </a:lnTo>
                <a:lnTo>
                  <a:pt x="11301259" y="2599289"/>
                </a:lnTo>
                <a:lnTo>
                  <a:pt x="0" y="2599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480135" y="294696"/>
            <a:ext cx="3094383" cy="91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72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DDL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6839899" y="403091"/>
            <a:ext cx="814210" cy="1722368"/>
          </a:xfrm>
          <a:custGeom>
            <a:avLst/>
            <a:gdLst/>
            <a:ahLst/>
            <a:cxnLst/>
            <a:rect r="r" b="b" t="t" l="l"/>
            <a:pathLst>
              <a:path h="1722368" w="814210">
                <a:moveTo>
                  <a:pt x="0" y="0"/>
                </a:moveTo>
                <a:lnTo>
                  <a:pt x="814210" y="0"/>
                </a:lnTo>
                <a:lnTo>
                  <a:pt x="814210" y="1722368"/>
                </a:lnTo>
                <a:lnTo>
                  <a:pt x="0" y="1722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544710" y="4112022"/>
            <a:ext cx="1686374" cy="1686374"/>
          </a:xfrm>
          <a:custGeom>
            <a:avLst/>
            <a:gdLst/>
            <a:ahLst/>
            <a:cxnLst/>
            <a:rect r="r" b="b" t="t" l="l"/>
            <a:pathLst>
              <a:path h="1686374" w="1686374">
                <a:moveTo>
                  <a:pt x="0" y="0"/>
                </a:moveTo>
                <a:lnTo>
                  <a:pt x="1686373" y="0"/>
                </a:lnTo>
                <a:lnTo>
                  <a:pt x="1686373" y="1686374"/>
                </a:lnTo>
                <a:lnTo>
                  <a:pt x="0" y="16863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569926">
            <a:off x="12258408" y="-2981055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569926">
            <a:off x="7572342" y="-3158500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87896" y="1945547"/>
            <a:ext cx="12462111" cy="2824645"/>
            <a:chOff x="0" y="0"/>
            <a:chExt cx="4586866" cy="10396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6866" cy="1039653"/>
            </a:xfrm>
            <a:custGeom>
              <a:avLst/>
              <a:gdLst/>
              <a:ahLst/>
              <a:cxnLst/>
              <a:rect r="r" b="b" t="t" l="l"/>
              <a:pathLst>
                <a:path h="1039653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032819"/>
                  </a:lnTo>
                  <a:cubicBezTo>
                    <a:pt x="4586866" y="1036593"/>
                    <a:pt x="4583806" y="1039653"/>
                    <a:pt x="4580032" y="1039653"/>
                  </a:cubicBezTo>
                  <a:lnTo>
                    <a:pt x="6834" y="1039653"/>
                  </a:lnTo>
                  <a:cubicBezTo>
                    <a:pt x="3060" y="1039653"/>
                    <a:pt x="0" y="1036593"/>
                    <a:pt x="0" y="1032819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586866" cy="1058703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37992" y="1249214"/>
            <a:ext cx="6364432" cy="932762"/>
            <a:chOff x="0" y="0"/>
            <a:chExt cx="2342524" cy="34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Raw Material Type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259300" y="5171437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7259" y="323443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62550" y="4441909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7" y="0"/>
                </a:lnTo>
                <a:lnTo>
                  <a:pt x="199507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762057" y="5778605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6398" y="1435356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248564" y="5937263"/>
            <a:ext cx="12601444" cy="3830666"/>
            <a:chOff x="0" y="0"/>
            <a:chExt cx="4638149" cy="140993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38149" cy="1409934"/>
            </a:xfrm>
            <a:custGeom>
              <a:avLst/>
              <a:gdLst/>
              <a:ahLst/>
              <a:cxnLst/>
              <a:rect r="r" b="b" t="t" l="l"/>
              <a:pathLst>
                <a:path h="1409934" w="4638149">
                  <a:moveTo>
                    <a:pt x="6758" y="0"/>
                  </a:moveTo>
                  <a:lnTo>
                    <a:pt x="4631391" y="0"/>
                  </a:lnTo>
                  <a:cubicBezTo>
                    <a:pt x="4633183" y="0"/>
                    <a:pt x="4634902" y="712"/>
                    <a:pt x="4636170" y="1979"/>
                  </a:cubicBezTo>
                  <a:cubicBezTo>
                    <a:pt x="4637437" y="3247"/>
                    <a:pt x="4638149" y="4966"/>
                    <a:pt x="4638149" y="6758"/>
                  </a:cubicBezTo>
                  <a:lnTo>
                    <a:pt x="4638149" y="1403176"/>
                  </a:lnTo>
                  <a:cubicBezTo>
                    <a:pt x="4638149" y="1406908"/>
                    <a:pt x="4635123" y="1409934"/>
                    <a:pt x="4631391" y="1409934"/>
                  </a:cubicBezTo>
                  <a:lnTo>
                    <a:pt x="6758" y="1409934"/>
                  </a:lnTo>
                  <a:cubicBezTo>
                    <a:pt x="3026" y="1409934"/>
                    <a:pt x="0" y="1406908"/>
                    <a:pt x="0" y="1403176"/>
                  </a:cubicBezTo>
                  <a:lnTo>
                    <a:pt x="0" y="6758"/>
                  </a:lnTo>
                  <a:cubicBezTo>
                    <a:pt x="0" y="4966"/>
                    <a:pt x="712" y="3247"/>
                    <a:pt x="1979" y="1979"/>
                  </a:cubicBezTo>
                  <a:cubicBezTo>
                    <a:pt x="3247" y="712"/>
                    <a:pt x="4966" y="0"/>
                    <a:pt x="6758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638149" cy="142898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37992" y="5286274"/>
            <a:ext cx="6364432" cy="932762"/>
            <a:chOff x="0" y="0"/>
            <a:chExt cx="2342524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Raw Material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968323" y="6332788"/>
            <a:ext cx="11301259" cy="3093720"/>
          </a:xfrm>
          <a:custGeom>
            <a:avLst/>
            <a:gdLst/>
            <a:ahLst/>
            <a:cxnLst/>
            <a:rect r="r" b="b" t="t" l="l"/>
            <a:pathLst>
              <a:path h="3093720" w="11301259">
                <a:moveTo>
                  <a:pt x="0" y="0"/>
                </a:moveTo>
                <a:lnTo>
                  <a:pt x="11301259" y="0"/>
                </a:lnTo>
                <a:lnTo>
                  <a:pt x="11301259" y="3093719"/>
                </a:lnTo>
                <a:lnTo>
                  <a:pt x="0" y="30937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943216" y="2749909"/>
            <a:ext cx="11212140" cy="1452350"/>
          </a:xfrm>
          <a:custGeom>
            <a:avLst/>
            <a:gdLst/>
            <a:ahLst/>
            <a:cxnLst/>
            <a:rect r="r" b="b" t="t" l="l"/>
            <a:pathLst>
              <a:path h="1452350" w="11212140">
                <a:moveTo>
                  <a:pt x="0" y="0"/>
                </a:moveTo>
                <a:lnTo>
                  <a:pt x="11212140" y="0"/>
                </a:lnTo>
                <a:lnTo>
                  <a:pt x="11212140" y="1452350"/>
                </a:lnTo>
                <a:lnTo>
                  <a:pt x="0" y="1452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480135" y="294696"/>
            <a:ext cx="3094383" cy="91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72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DDL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327032">
            <a:off x="2499382" y="4609291"/>
            <a:ext cx="1498363" cy="1492744"/>
          </a:xfrm>
          <a:custGeom>
            <a:avLst/>
            <a:gdLst/>
            <a:ahLst/>
            <a:cxnLst/>
            <a:rect r="r" b="b" t="t" l="l"/>
            <a:pathLst>
              <a:path h="1492744" w="1498363">
                <a:moveTo>
                  <a:pt x="0" y="0"/>
                </a:moveTo>
                <a:lnTo>
                  <a:pt x="1498363" y="0"/>
                </a:lnTo>
                <a:lnTo>
                  <a:pt x="1498363" y="1492745"/>
                </a:lnTo>
                <a:lnTo>
                  <a:pt x="0" y="1492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544917" y="542456"/>
            <a:ext cx="1659220" cy="1786509"/>
          </a:xfrm>
          <a:custGeom>
            <a:avLst/>
            <a:gdLst/>
            <a:ahLst/>
            <a:cxnLst/>
            <a:rect r="r" b="b" t="t" l="l"/>
            <a:pathLst>
              <a:path h="1786509" w="1659220">
                <a:moveTo>
                  <a:pt x="0" y="0"/>
                </a:moveTo>
                <a:lnTo>
                  <a:pt x="1659220" y="0"/>
                </a:lnTo>
                <a:lnTo>
                  <a:pt x="1659220" y="1786509"/>
                </a:lnTo>
                <a:lnTo>
                  <a:pt x="0" y="17865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569926">
            <a:off x="12258408" y="-2981055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569926">
            <a:off x="7572342" y="-3158500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87896" y="1945547"/>
            <a:ext cx="12462111" cy="3527840"/>
            <a:chOff x="0" y="0"/>
            <a:chExt cx="4586866" cy="12984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6866" cy="1298474"/>
            </a:xfrm>
            <a:custGeom>
              <a:avLst/>
              <a:gdLst/>
              <a:ahLst/>
              <a:cxnLst/>
              <a:rect r="r" b="b" t="t" l="l"/>
              <a:pathLst>
                <a:path h="1298474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291641"/>
                  </a:lnTo>
                  <a:cubicBezTo>
                    <a:pt x="4586866" y="1295415"/>
                    <a:pt x="4583806" y="1298474"/>
                    <a:pt x="4580032" y="1298474"/>
                  </a:cubicBezTo>
                  <a:lnTo>
                    <a:pt x="6834" y="1298474"/>
                  </a:lnTo>
                  <a:cubicBezTo>
                    <a:pt x="3060" y="1298474"/>
                    <a:pt x="0" y="1295415"/>
                    <a:pt x="0" y="1291641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586866" cy="131752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37992" y="1249214"/>
            <a:ext cx="6364432" cy="932762"/>
            <a:chOff x="0" y="0"/>
            <a:chExt cx="2342524" cy="34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Procurement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259300" y="5171437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7259" y="323443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62550" y="4441909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7" y="0"/>
                </a:lnTo>
                <a:lnTo>
                  <a:pt x="199507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762057" y="5778605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6398" y="1435356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248564" y="6329999"/>
            <a:ext cx="12601444" cy="3473227"/>
            <a:chOff x="0" y="0"/>
            <a:chExt cx="4638149" cy="12783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38149" cy="1278373"/>
            </a:xfrm>
            <a:custGeom>
              <a:avLst/>
              <a:gdLst/>
              <a:ahLst/>
              <a:cxnLst/>
              <a:rect r="r" b="b" t="t" l="l"/>
              <a:pathLst>
                <a:path h="1278373" w="4638149">
                  <a:moveTo>
                    <a:pt x="6758" y="0"/>
                  </a:moveTo>
                  <a:lnTo>
                    <a:pt x="4631391" y="0"/>
                  </a:lnTo>
                  <a:cubicBezTo>
                    <a:pt x="4633183" y="0"/>
                    <a:pt x="4634902" y="712"/>
                    <a:pt x="4636170" y="1979"/>
                  </a:cubicBezTo>
                  <a:cubicBezTo>
                    <a:pt x="4637437" y="3247"/>
                    <a:pt x="4638149" y="4966"/>
                    <a:pt x="4638149" y="6758"/>
                  </a:cubicBezTo>
                  <a:lnTo>
                    <a:pt x="4638149" y="1271615"/>
                  </a:lnTo>
                  <a:cubicBezTo>
                    <a:pt x="4638149" y="1275347"/>
                    <a:pt x="4635123" y="1278373"/>
                    <a:pt x="4631391" y="1278373"/>
                  </a:cubicBezTo>
                  <a:lnTo>
                    <a:pt x="6758" y="1278373"/>
                  </a:lnTo>
                  <a:cubicBezTo>
                    <a:pt x="4966" y="1278373"/>
                    <a:pt x="3247" y="1277661"/>
                    <a:pt x="1979" y="1276394"/>
                  </a:cubicBezTo>
                  <a:cubicBezTo>
                    <a:pt x="712" y="1275126"/>
                    <a:pt x="0" y="1273407"/>
                    <a:pt x="0" y="1271615"/>
                  </a:cubicBezTo>
                  <a:lnTo>
                    <a:pt x="0" y="6758"/>
                  </a:lnTo>
                  <a:cubicBezTo>
                    <a:pt x="0" y="4966"/>
                    <a:pt x="712" y="3247"/>
                    <a:pt x="1979" y="1979"/>
                  </a:cubicBezTo>
                  <a:cubicBezTo>
                    <a:pt x="3247" y="712"/>
                    <a:pt x="4966" y="0"/>
                    <a:pt x="6758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638149" cy="1297423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37992" y="5679010"/>
            <a:ext cx="6364432" cy="932762"/>
            <a:chOff x="0" y="0"/>
            <a:chExt cx="2342524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Procurement Detail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898656" y="6821323"/>
            <a:ext cx="11301259" cy="2373264"/>
          </a:xfrm>
          <a:custGeom>
            <a:avLst/>
            <a:gdLst/>
            <a:ahLst/>
            <a:cxnLst/>
            <a:rect r="r" b="b" t="t" l="l"/>
            <a:pathLst>
              <a:path h="2373264" w="11301259">
                <a:moveTo>
                  <a:pt x="0" y="0"/>
                </a:moveTo>
                <a:lnTo>
                  <a:pt x="11301259" y="0"/>
                </a:lnTo>
                <a:lnTo>
                  <a:pt x="11301259" y="2373264"/>
                </a:lnTo>
                <a:lnTo>
                  <a:pt x="0" y="237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869952">
            <a:off x="6899289" y="485316"/>
            <a:ext cx="1811127" cy="1378720"/>
          </a:xfrm>
          <a:custGeom>
            <a:avLst/>
            <a:gdLst/>
            <a:ahLst/>
            <a:cxnLst/>
            <a:rect r="r" b="b" t="t" l="l"/>
            <a:pathLst>
              <a:path h="1378720" w="1811127">
                <a:moveTo>
                  <a:pt x="0" y="0"/>
                </a:moveTo>
                <a:lnTo>
                  <a:pt x="1811126" y="0"/>
                </a:lnTo>
                <a:lnTo>
                  <a:pt x="1811126" y="1378720"/>
                </a:lnTo>
                <a:lnTo>
                  <a:pt x="0" y="137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113936" y="4833773"/>
            <a:ext cx="1456882" cy="1690475"/>
          </a:xfrm>
          <a:custGeom>
            <a:avLst/>
            <a:gdLst/>
            <a:ahLst/>
            <a:cxnLst/>
            <a:rect r="r" b="b" t="t" l="l"/>
            <a:pathLst>
              <a:path h="1690475" w="1456882">
                <a:moveTo>
                  <a:pt x="0" y="0"/>
                </a:moveTo>
                <a:lnTo>
                  <a:pt x="1456882" y="0"/>
                </a:lnTo>
                <a:lnTo>
                  <a:pt x="1456882" y="1690475"/>
                </a:lnTo>
                <a:lnTo>
                  <a:pt x="0" y="16904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968323" y="2233240"/>
            <a:ext cx="11301259" cy="2952454"/>
          </a:xfrm>
          <a:custGeom>
            <a:avLst/>
            <a:gdLst/>
            <a:ahLst/>
            <a:cxnLst/>
            <a:rect r="r" b="b" t="t" l="l"/>
            <a:pathLst>
              <a:path h="2952454" w="11301259">
                <a:moveTo>
                  <a:pt x="0" y="0"/>
                </a:moveTo>
                <a:lnTo>
                  <a:pt x="11301259" y="0"/>
                </a:lnTo>
                <a:lnTo>
                  <a:pt x="11301259" y="2952454"/>
                </a:lnTo>
                <a:lnTo>
                  <a:pt x="0" y="29524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80135" y="294696"/>
            <a:ext cx="3094383" cy="91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72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DDL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474987" y="3019905"/>
            <a:ext cx="9338026" cy="455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0"/>
              </a:lnSpc>
            </a:pPr>
            <a:r>
              <a:rPr lang="en-US" sz="1248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Sequence  and Explicit Index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321289" y="2348913"/>
            <a:ext cx="12462111" cy="3134376"/>
            <a:chOff x="0" y="0"/>
            <a:chExt cx="4586866" cy="1153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86866" cy="1153654"/>
            </a:xfrm>
            <a:custGeom>
              <a:avLst/>
              <a:gdLst/>
              <a:ahLst/>
              <a:cxnLst/>
              <a:rect r="r" b="b" t="t" l="l"/>
              <a:pathLst>
                <a:path h="1153654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146820"/>
                  </a:lnTo>
                  <a:cubicBezTo>
                    <a:pt x="4586866" y="1150594"/>
                    <a:pt x="4583806" y="1153654"/>
                    <a:pt x="4580032" y="1153654"/>
                  </a:cubicBezTo>
                  <a:lnTo>
                    <a:pt x="6834" y="1153654"/>
                  </a:lnTo>
                  <a:cubicBezTo>
                    <a:pt x="3060" y="1153654"/>
                    <a:pt x="0" y="1150594"/>
                    <a:pt x="0" y="1146820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586866" cy="117270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70129" y="1713207"/>
            <a:ext cx="6364432" cy="932762"/>
            <a:chOff x="0" y="0"/>
            <a:chExt cx="2342524" cy="3433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Sequence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5696873" y="2805047"/>
            <a:ext cx="7710945" cy="2527116"/>
          </a:xfrm>
          <a:custGeom>
            <a:avLst/>
            <a:gdLst/>
            <a:ahLst/>
            <a:cxnLst/>
            <a:rect r="r" b="b" t="t" l="l"/>
            <a:pathLst>
              <a:path h="2527116" w="7710945">
                <a:moveTo>
                  <a:pt x="0" y="0"/>
                </a:moveTo>
                <a:lnTo>
                  <a:pt x="7710944" y="0"/>
                </a:lnTo>
                <a:lnTo>
                  <a:pt x="7710944" y="2527117"/>
                </a:lnTo>
                <a:lnTo>
                  <a:pt x="0" y="25271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057098" y="564521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3321289" y="6280920"/>
            <a:ext cx="12462111" cy="3864458"/>
            <a:chOff x="0" y="0"/>
            <a:chExt cx="4586866" cy="142237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586866" cy="1422372"/>
            </a:xfrm>
            <a:custGeom>
              <a:avLst/>
              <a:gdLst/>
              <a:ahLst/>
              <a:cxnLst/>
              <a:rect r="r" b="b" t="t" l="l"/>
              <a:pathLst>
                <a:path h="1422372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415538"/>
                  </a:lnTo>
                  <a:cubicBezTo>
                    <a:pt x="4586866" y="1419312"/>
                    <a:pt x="4583806" y="1422372"/>
                    <a:pt x="4580032" y="1422372"/>
                  </a:cubicBezTo>
                  <a:lnTo>
                    <a:pt x="6834" y="1422372"/>
                  </a:lnTo>
                  <a:cubicBezTo>
                    <a:pt x="3060" y="1422372"/>
                    <a:pt x="0" y="1419312"/>
                    <a:pt x="0" y="1415538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586866" cy="1441421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111713" y="5645214"/>
            <a:ext cx="6364432" cy="932762"/>
            <a:chOff x="0" y="0"/>
            <a:chExt cx="2342524" cy="3433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Index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4376618" y="7082582"/>
            <a:ext cx="10351453" cy="1919475"/>
          </a:xfrm>
          <a:custGeom>
            <a:avLst/>
            <a:gdLst/>
            <a:ahLst/>
            <a:cxnLst/>
            <a:rect r="r" b="b" t="t" l="l"/>
            <a:pathLst>
              <a:path h="1919475" w="10351453">
                <a:moveTo>
                  <a:pt x="0" y="0"/>
                </a:moveTo>
                <a:lnTo>
                  <a:pt x="10351453" y="0"/>
                </a:lnTo>
                <a:lnTo>
                  <a:pt x="10351453" y="1919475"/>
                </a:lnTo>
                <a:lnTo>
                  <a:pt x="0" y="1919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Customer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321289" y="2348913"/>
            <a:ext cx="12462111" cy="3134376"/>
            <a:chOff x="0" y="0"/>
            <a:chExt cx="4586866" cy="1153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86866" cy="1153654"/>
            </a:xfrm>
            <a:custGeom>
              <a:avLst/>
              <a:gdLst/>
              <a:ahLst/>
              <a:cxnLst/>
              <a:rect r="r" b="b" t="t" l="l"/>
              <a:pathLst>
                <a:path h="1153654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146820"/>
                  </a:lnTo>
                  <a:cubicBezTo>
                    <a:pt x="4586866" y="1150594"/>
                    <a:pt x="4583806" y="1153654"/>
                    <a:pt x="4580032" y="1153654"/>
                  </a:cubicBezTo>
                  <a:lnTo>
                    <a:pt x="6834" y="1153654"/>
                  </a:lnTo>
                  <a:cubicBezTo>
                    <a:pt x="3060" y="1153654"/>
                    <a:pt x="0" y="1150594"/>
                    <a:pt x="0" y="1146820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586866" cy="117270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70129" y="1713207"/>
            <a:ext cx="6364432" cy="932762"/>
            <a:chOff x="0" y="0"/>
            <a:chExt cx="2342524" cy="3433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Sequence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057098" y="564521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3321289" y="6280920"/>
            <a:ext cx="12462111" cy="3864458"/>
            <a:chOff x="0" y="0"/>
            <a:chExt cx="4586866" cy="14223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586866" cy="1422372"/>
            </a:xfrm>
            <a:custGeom>
              <a:avLst/>
              <a:gdLst/>
              <a:ahLst/>
              <a:cxnLst/>
              <a:rect r="r" b="b" t="t" l="l"/>
              <a:pathLst>
                <a:path h="1422372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415538"/>
                  </a:lnTo>
                  <a:cubicBezTo>
                    <a:pt x="4586866" y="1419312"/>
                    <a:pt x="4583806" y="1422372"/>
                    <a:pt x="4580032" y="1422372"/>
                  </a:cubicBezTo>
                  <a:lnTo>
                    <a:pt x="6834" y="1422372"/>
                  </a:lnTo>
                  <a:cubicBezTo>
                    <a:pt x="3060" y="1422372"/>
                    <a:pt x="0" y="1419312"/>
                    <a:pt x="0" y="1415538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586866" cy="1441421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111713" y="5645214"/>
            <a:ext cx="6364432" cy="932762"/>
            <a:chOff x="0" y="0"/>
            <a:chExt cx="2342524" cy="3433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Index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6009559" y="2728847"/>
            <a:ext cx="7085571" cy="2509936"/>
          </a:xfrm>
          <a:custGeom>
            <a:avLst/>
            <a:gdLst/>
            <a:ahLst/>
            <a:cxnLst/>
            <a:rect r="r" b="b" t="t" l="l"/>
            <a:pathLst>
              <a:path h="2509936" w="7085571">
                <a:moveTo>
                  <a:pt x="0" y="0"/>
                </a:moveTo>
                <a:lnTo>
                  <a:pt x="7085571" y="0"/>
                </a:lnTo>
                <a:lnTo>
                  <a:pt x="7085571" y="2509936"/>
                </a:lnTo>
                <a:lnTo>
                  <a:pt x="0" y="25099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266365" y="7149477"/>
            <a:ext cx="10571959" cy="1897531"/>
          </a:xfrm>
          <a:custGeom>
            <a:avLst/>
            <a:gdLst/>
            <a:ahLst/>
            <a:cxnLst/>
            <a:rect r="r" b="b" t="t" l="l"/>
            <a:pathLst>
              <a:path h="1897531" w="10571959">
                <a:moveTo>
                  <a:pt x="0" y="0"/>
                </a:moveTo>
                <a:lnTo>
                  <a:pt x="10571959" y="0"/>
                </a:lnTo>
                <a:lnTo>
                  <a:pt x="10571959" y="1897531"/>
                </a:lnTo>
                <a:lnTo>
                  <a:pt x="0" y="18975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Staff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321289" y="2348913"/>
            <a:ext cx="12462111" cy="3134376"/>
            <a:chOff x="0" y="0"/>
            <a:chExt cx="4586866" cy="1153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86866" cy="1153654"/>
            </a:xfrm>
            <a:custGeom>
              <a:avLst/>
              <a:gdLst/>
              <a:ahLst/>
              <a:cxnLst/>
              <a:rect r="r" b="b" t="t" l="l"/>
              <a:pathLst>
                <a:path h="1153654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146820"/>
                  </a:lnTo>
                  <a:cubicBezTo>
                    <a:pt x="4586866" y="1150594"/>
                    <a:pt x="4583806" y="1153654"/>
                    <a:pt x="4580032" y="1153654"/>
                  </a:cubicBezTo>
                  <a:lnTo>
                    <a:pt x="6834" y="1153654"/>
                  </a:lnTo>
                  <a:cubicBezTo>
                    <a:pt x="3060" y="1153654"/>
                    <a:pt x="0" y="1150594"/>
                    <a:pt x="0" y="1146820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586866" cy="117270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70129" y="1711976"/>
            <a:ext cx="6364432" cy="932762"/>
            <a:chOff x="0" y="0"/>
            <a:chExt cx="2342524" cy="3433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Sequence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057098" y="564521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3321289" y="6280920"/>
            <a:ext cx="12462111" cy="3864458"/>
            <a:chOff x="0" y="0"/>
            <a:chExt cx="4586866" cy="14223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586866" cy="1422372"/>
            </a:xfrm>
            <a:custGeom>
              <a:avLst/>
              <a:gdLst/>
              <a:ahLst/>
              <a:cxnLst/>
              <a:rect r="r" b="b" t="t" l="l"/>
              <a:pathLst>
                <a:path h="1422372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415538"/>
                  </a:lnTo>
                  <a:cubicBezTo>
                    <a:pt x="4586866" y="1419312"/>
                    <a:pt x="4583806" y="1422372"/>
                    <a:pt x="4580032" y="1422372"/>
                  </a:cubicBezTo>
                  <a:lnTo>
                    <a:pt x="6834" y="1422372"/>
                  </a:lnTo>
                  <a:cubicBezTo>
                    <a:pt x="3060" y="1422372"/>
                    <a:pt x="0" y="1419312"/>
                    <a:pt x="0" y="1415538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586866" cy="1441421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370129" y="5645214"/>
            <a:ext cx="6364432" cy="932762"/>
            <a:chOff x="0" y="0"/>
            <a:chExt cx="2342524" cy="3433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Index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6111713" y="2722170"/>
            <a:ext cx="7186538" cy="2536425"/>
          </a:xfrm>
          <a:custGeom>
            <a:avLst/>
            <a:gdLst/>
            <a:ahLst/>
            <a:cxnLst/>
            <a:rect r="r" b="b" t="t" l="l"/>
            <a:pathLst>
              <a:path h="2536425" w="7186538">
                <a:moveTo>
                  <a:pt x="0" y="0"/>
                </a:moveTo>
                <a:lnTo>
                  <a:pt x="7186538" y="0"/>
                </a:lnTo>
                <a:lnTo>
                  <a:pt x="7186538" y="2536425"/>
                </a:lnTo>
                <a:lnTo>
                  <a:pt x="0" y="2536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050276" y="7021318"/>
            <a:ext cx="11004138" cy="2424641"/>
          </a:xfrm>
          <a:custGeom>
            <a:avLst/>
            <a:gdLst/>
            <a:ahLst/>
            <a:cxnLst/>
            <a:rect r="r" b="b" t="t" l="l"/>
            <a:pathLst>
              <a:path h="2424641" w="11004138">
                <a:moveTo>
                  <a:pt x="0" y="0"/>
                </a:moveTo>
                <a:lnTo>
                  <a:pt x="11004138" y="0"/>
                </a:lnTo>
                <a:lnTo>
                  <a:pt x="11004138" y="2424640"/>
                </a:lnTo>
                <a:lnTo>
                  <a:pt x="0" y="24246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Order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321289" y="2348913"/>
            <a:ext cx="12462111" cy="3134376"/>
            <a:chOff x="0" y="0"/>
            <a:chExt cx="4586866" cy="1153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86866" cy="1153654"/>
            </a:xfrm>
            <a:custGeom>
              <a:avLst/>
              <a:gdLst/>
              <a:ahLst/>
              <a:cxnLst/>
              <a:rect r="r" b="b" t="t" l="l"/>
              <a:pathLst>
                <a:path h="1153654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146820"/>
                  </a:lnTo>
                  <a:cubicBezTo>
                    <a:pt x="4586866" y="1150594"/>
                    <a:pt x="4583806" y="1153654"/>
                    <a:pt x="4580032" y="1153654"/>
                  </a:cubicBezTo>
                  <a:lnTo>
                    <a:pt x="6834" y="1153654"/>
                  </a:lnTo>
                  <a:cubicBezTo>
                    <a:pt x="3060" y="1153654"/>
                    <a:pt x="0" y="1150594"/>
                    <a:pt x="0" y="1146820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586866" cy="117270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70129" y="1713207"/>
            <a:ext cx="6364432" cy="932762"/>
            <a:chOff x="0" y="0"/>
            <a:chExt cx="2342524" cy="3433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Sequence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057098" y="564521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3321289" y="6280920"/>
            <a:ext cx="12462111" cy="3864458"/>
            <a:chOff x="0" y="0"/>
            <a:chExt cx="4586866" cy="14223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586866" cy="1422372"/>
            </a:xfrm>
            <a:custGeom>
              <a:avLst/>
              <a:gdLst/>
              <a:ahLst/>
              <a:cxnLst/>
              <a:rect r="r" b="b" t="t" l="l"/>
              <a:pathLst>
                <a:path h="1422372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415538"/>
                  </a:lnTo>
                  <a:cubicBezTo>
                    <a:pt x="4586866" y="1419312"/>
                    <a:pt x="4583806" y="1422372"/>
                    <a:pt x="4580032" y="1422372"/>
                  </a:cubicBezTo>
                  <a:lnTo>
                    <a:pt x="6834" y="1422372"/>
                  </a:lnTo>
                  <a:cubicBezTo>
                    <a:pt x="3060" y="1422372"/>
                    <a:pt x="0" y="1419312"/>
                    <a:pt x="0" y="1415538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586866" cy="1441421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111713" y="5645214"/>
            <a:ext cx="6364432" cy="932762"/>
            <a:chOff x="0" y="0"/>
            <a:chExt cx="2342524" cy="3433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Index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6117620" y="2732089"/>
            <a:ext cx="6869450" cy="2608325"/>
          </a:xfrm>
          <a:custGeom>
            <a:avLst/>
            <a:gdLst/>
            <a:ahLst/>
            <a:cxnLst/>
            <a:rect r="r" b="b" t="t" l="l"/>
            <a:pathLst>
              <a:path h="2608325" w="6869450">
                <a:moveTo>
                  <a:pt x="0" y="0"/>
                </a:moveTo>
                <a:lnTo>
                  <a:pt x="6869450" y="0"/>
                </a:lnTo>
                <a:lnTo>
                  <a:pt x="6869450" y="2608325"/>
                </a:lnTo>
                <a:lnTo>
                  <a:pt x="0" y="2608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104836" y="7080692"/>
            <a:ext cx="10895017" cy="2264914"/>
          </a:xfrm>
          <a:custGeom>
            <a:avLst/>
            <a:gdLst/>
            <a:ahLst/>
            <a:cxnLst/>
            <a:rect r="r" b="b" t="t" l="l"/>
            <a:pathLst>
              <a:path h="2264914" w="10895017">
                <a:moveTo>
                  <a:pt x="0" y="0"/>
                </a:moveTo>
                <a:lnTo>
                  <a:pt x="10895017" y="0"/>
                </a:lnTo>
                <a:lnTo>
                  <a:pt x="10895017" y="2264914"/>
                </a:lnTo>
                <a:lnTo>
                  <a:pt x="0" y="22649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Menu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321289" y="2348913"/>
            <a:ext cx="12462111" cy="3134376"/>
            <a:chOff x="0" y="0"/>
            <a:chExt cx="4586866" cy="1153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86866" cy="1153654"/>
            </a:xfrm>
            <a:custGeom>
              <a:avLst/>
              <a:gdLst/>
              <a:ahLst/>
              <a:cxnLst/>
              <a:rect r="r" b="b" t="t" l="l"/>
              <a:pathLst>
                <a:path h="1153654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146820"/>
                  </a:lnTo>
                  <a:cubicBezTo>
                    <a:pt x="4586866" y="1150594"/>
                    <a:pt x="4583806" y="1153654"/>
                    <a:pt x="4580032" y="1153654"/>
                  </a:cubicBezTo>
                  <a:lnTo>
                    <a:pt x="6834" y="1153654"/>
                  </a:lnTo>
                  <a:cubicBezTo>
                    <a:pt x="3060" y="1153654"/>
                    <a:pt x="0" y="1150594"/>
                    <a:pt x="0" y="1146820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586866" cy="117270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70129" y="1713207"/>
            <a:ext cx="6364432" cy="932762"/>
            <a:chOff x="0" y="0"/>
            <a:chExt cx="2342524" cy="3433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Sequence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057098" y="564521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3321289" y="6280920"/>
            <a:ext cx="12462111" cy="3864458"/>
            <a:chOff x="0" y="0"/>
            <a:chExt cx="4586866" cy="14223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586866" cy="1422372"/>
            </a:xfrm>
            <a:custGeom>
              <a:avLst/>
              <a:gdLst/>
              <a:ahLst/>
              <a:cxnLst/>
              <a:rect r="r" b="b" t="t" l="l"/>
              <a:pathLst>
                <a:path h="1422372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415538"/>
                  </a:lnTo>
                  <a:cubicBezTo>
                    <a:pt x="4586866" y="1419312"/>
                    <a:pt x="4583806" y="1422372"/>
                    <a:pt x="4580032" y="1422372"/>
                  </a:cubicBezTo>
                  <a:lnTo>
                    <a:pt x="6834" y="1422372"/>
                  </a:lnTo>
                  <a:cubicBezTo>
                    <a:pt x="3060" y="1422372"/>
                    <a:pt x="0" y="1419312"/>
                    <a:pt x="0" y="1415538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586866" cy="1441421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111713" y="5645214"/>
            <a:ext cx="6364432" cy="932762"/>
            <a:chOff x="0" y="0"/>
            <a:chExt cx="2342524" cy="3433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Index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757763" y="2684070"/>
            <a:ext cx="7589163" cy="2705048"/>
          </a:xfrm>
          <a:custGeom>
            <a:avLst/>
            <a:gdLst/>
            <a:ahLst/>
            <a:cxnLst/>
            <a:rect r="r" b="b" t="t" l="l"/>
            <a:pathLst>
              <a:path h="2705048" w="7589163">
                <a:moveTo>
                  <a:pt x="0" y="0"/>
                </a:moveTo>
                <a:lnTo>
                  <a:pt x="7589163" y="0"/>
                </a:lnTo>
                <a:lnTo>
                  <a:pt x="7589163" y="2705048"/>
                </a:lnTo>
                <a:lnTo>
                  <a:pt x="0" y="2705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669436" y="7425673"/>
            <a:ext cx="11765817" cy="1574952"/>
          </a:xfrm>
          <a:custGeom>
            <a:avLst/>
            <a:gdLst/>
            <a:ahLst/>
            <a:cxnLst/>
            <a:rect r="r" b="b" t="t" l="l"/>
            <a:pathLst>
              <a:path h="1574952" w="11765817">
                <a:moveTo>
                  <a:pt x="0" y="0"/>
                </a:moveTo>
                <a:lnTo>
                  <a:pt x="11765817" y="0"/>
                </a:lnTo>
                <a:lnTo>
                  <a:pt x="11765817" y="1574952"/>
                </a:lnTo>
                <a:lnTo>
                  <a:pt x="0" y="15749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Supplier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0680" y="3106501"/>
            <a:ext cx="12346641" cy="5449055"/>
            <a:chOff x="0" y="0"/>
            <a:chExt cx="3251790" cy="1435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1790" cy="1435142"/>
            </a:xfrm>
            <a:custGeom>
              <a:avLst/>
              <a:gdLst/>
              <a:ahLst/>
              <a:cxnLst/>
              <a:rect r="r" b="b" t="t" l="l"/>
              <a:pathLst>
                <a:path h="1435142" w="3251790">
                  <a:moveTo>
                    <a:pt x="6898" y="0"/>
                  </a:moveTo>
                  <a:lnTo>
                    <a:pt x="3244893" y="0"/>
                  </a:lnTo>
                  <a:cubicBezTo>
                    <a:pt x="3248702" y="0"/>
                    <a:pt x="3251790" y="3088"/>
                    <a:pt x="3251790" y="6898"/>
                  </a:cubicBezTo>
                  <a:lnTo>
                    <a:pt x="3251790" y="1428245"/>
                  </a:lnTo>
                  <a:cubicBezTo>
                    <a:pt x="3251790" y="1430074"/>
                    <a:pt x="3251064" y="1431828"/>
                    <a:pt x="3249770" y="1433122"/>
                  </a:cubicBezTo>
                  <a:cubicBezTo>
                    <a:pt x="3248477" y="1434415"/>
                    <a:pt x="3246722" y="1435142"/>
                    <a:pt x="3244893" y="1435142"/>
                  </a:cubicBezTo>
                  <a:lnTo>
                    <a:pt x="6898" y="1435142"/>
                  </a:lnTo>
                  <a:cubicBezTo>
                    <a:pt x="3088" y="1435142"/>
                    <a:pt x="0" y="1432054"/>
                    <a:pt x="0" y="1428245"/>
                  </a:cubicBezTo>
                  <a:lnTo>
                    <a:pt x="0" y="6898"/>
                  </a:lnTo>
                  <a:cubicBezTo>
                    <a:pt x="0" y="3088"/>
                    <a:pt x="3088" y="0"/>
                    <a:pt x="6898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251790" cy="1463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04535" y="2997441"/>
            <a:ext cx="12678930" cy="998883"/>
            <a:chOff x="0" y="0"/>
            <a:chExt cx="3339307" cy="263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9307" cy="263080"/>
            </a:xfrm>
            <a:custGeom>
              <a:avLst/>
              <a:gdLst/>
              <a:ahLst/>
              <a:cxnLst/>
              <a:rect r="r" b="b" t="t" l="l"/>
              <a:pathLst>
                <a:path h="263080" w="3339307">
                  <a:moveTo>
                    <a:pt x="6717" y="0"/>
                  </a:moveTo>
                  <a:lnTo>
                    <a:pt x="3332590" y="0"/>
                  </a:lnTo>
                  <a:cubicBezTo>
                    <a:pt x="3334371" y="0"/>
                    <a:pt x="3336080" y="708"/>
                    <a:pt x="3337339" y="1967"/>
                  </a:cubicBezTo>
                  <a:cubicBezTo>
                    <a:pt x="3338599" y="3227"/>
                    <a:pt x="3339307" y="4935"/>
                    <a:pt x="3339307" y="6717"/>
                  </a:cubicBezTo>
                  <a:lnTo>
                    <a:pt x="3339307" y="256363"/>
                  </a:lnTo>
                  <a:cubicBezTo>
                    <a:pt x="3339307" y="258145"/>
                    <a:pt x="3338599" y="259853"/>
                    <a:pt x="3337339" y="261113"/>
                  </a:cubicBezTo>
                  <a:cubicBezTo>
                    <a:pt x="3336080" y="262373"/>
                    <a:pt x="3334371" y="263080"/>
                    <a:pt x="3332590" y="263080"/>
                  </a:cubicBezTo>
                  <a:lnTo>
                    <a:pt x="6717" y="263080"/>
                  </a:lnTo>
                  <a:cubicBezTo>
                    <a:pt x="3007" y="263080"/>
                    <a:pt x="0" y="260073"/>
                    <a:pt x="0" y="256363"/>
                  </a:cubicBezTo>
                  <a:lnTo>
                    <a:pt x="0" y="6717"/>
                  </a:lnTo>
                  <a:cubicBezTo>
                    <a:pt x="0" y="4935"/>
                    <a:pt x="708" y="3227"/>
                    <a:pt x="1967" y="1967"/>
                  </a:cubicBezTo>
                  <a:cubicBezTo>
                    <a:pt x="3227" y="708"/>
                    <a:pt x="4935" y="0"/>
                    <a:pt x="6717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339307" cy="291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877030" y="947756"/>
            <a:ext cx="12533940" cy="161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36"/>
              </a:lnSpc>
            </a:pPr>
            <a:r>
              <a:rPr lang="en-US" sz="12698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Good Morning!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98248" y="4502102"/>
            <a:ext cx="11091505" cy="316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3828" indent="-361914" lvl="1">
              <a:lnSpc>
                <a:spcPts val="5028"/>
              </a:lnSpc>
              <a:buAutoNum type="arabicPeriod" startAt="1"/>
            </a:pPr>
            <a:r>
              <a:rPr lang="en-US" sz="3352">
                <a:solidFill>
                  <a:srgbClr val="072A5A"/>
                </a:solidFill>
                <a:latin typeface="Cardo"/>
                <a:ea typeface="Cardo"/>
                <a:cs typeface="Cardo"/>
                <a:sym typeface="Cardo"/>
              </a:rPr>
              <a:t>DDL Create</a:t>
            </a:r>
          </a:p>
          <a:p>
            <a:pPr algn="ctr" marL="723828" indent="-361914" lvl="1">
              <a:lnSpc>
                <a:spcPts val="5028"/>
              </a:lnSpc>
              <a:buAutoNum type="arabicPeriod" startAt="1"/>
            </a:pPr>
            <a:r>
              <a:rPr lang="en-US" sz="3352">
                <a:solidFill>
                  <a:srgbClr val="072A5A"/>
                </a:solidFill>
                <a:latin typeface="Cardo"/>
                <a:ea typeface="Cardo"/>
                <a:cs typeface="Cardo"/>
                <a:sym typeface="Cardo"/>
              </a:rPr>
              <a:t>Sequen</a:t>
            </a:r>
            <a:r>
              <a:rPr lang="en-US" sz="3352">
                <a:solidFill>
                  <a:srgbClr val="072A5A"/>
                </a:solidFill>
                <a:latin typeface="Cardo"/>
                <a:ea typeface="Cardo"/>
                <a:cs typeface="Cardo"/>
                <a:sym typeface="Cardo"/>
              </a:rPr>
              <a:t>ce and Explicit Index</a:t>
            </a:r>
          </a:p>
          <a:p>
            <a:pPr algn="ctr" marL="723828" indent="-361914" lvl="1">
              <a:lnSpc>
                <a:spcPts val="5028"/>
              </a:lnSpc>
              <a:buAutoNum type="arabicPeriod" startAt="1"/>
            </a:pPr>
            <a:r>
              <a:rPr lang="en-US" sz="3352">
                <a:solidFill>
                  <a:srgbClr val="072A5A"/>
                </a:solidFill>
                <a:latin typeface="Cardo"/>
                <a:ea typeface="Cardo"/>
                <a:cs typeface="Cardo"/>
                <a:sym typeface="Cardo"/>
              </a:rPr>
              <a:t>DML Insert</a:t>
            </a:r>
          </a:p>
          <a:p>
            <a:pPr algn="ctr" marL="723828" indent="-361914" lvl="1">
              <a:lnSpc>
                <a:spcPts val="5028"/>
              </a:lnSpc>
              <a:buAutoNum type="arabicPeriod" startAt="1"/>
            </a:pPr>
            <a:r>
              <a:rPr lang="en-US" sz="3352">
                <a:solidFill>
                  <a:srgbClr val="072A5A"/>
                </a:solidFill>
                <a:latin typeface="Cardo"/>
                <a:ea typeface="Cardo"/>
                <a:cs typeface="Cardo"/>
                <a:sym typeface="Cardo"/>
              </a:rPr>
              <a:t>Simple View</a:t>
            </a:r>
          </a:p>
          <a:p>
            <a:pPr algn="ctr" marL="723828" indent="-361914" lvl="1">
              <a:lnSpc>
                <a:spcPts val="5028"/>
              </a:lnSpc>
              <a:buAutoNum type="arabicPeriod" startAt="1"/>
            </a:pPr>
            <a:r>
              <a:rPr lang="en-US" sz="3352">
                <a:solidFill>
                  <a:srgbClr val="072A5A"/>
                </a:solidFill>
                <a:latin typeface="Cardo"/>
                <a:ea typeface="Cardo"/>
                <a:cs typeface="Cardo"/>
                <a:sym typeface="Cardo"/>
              </a:rPr>
              <a:t>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73842" y="3141917"/>
            <a:ext cx="974031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6F8FB"/>
                </a:solidFill>
                <a:latin typeface="Cardo"/>
                <a:ea typeface="Cardo"/>
                <a:cs typeface="Cardo"/>
                <a:sym typeface="Cardo"/>
              </a:rPr>
              <a:t>Material of Presentation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2592438">
            <a:off x="17083071" y="405525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2259158" y="0"/>
                </a:moveTo>
                <a:lnTo>
                  <a:pt x="0" y="0"/>
                </a:lnTo>
                <a:lnTo>
                  <a:pt x="0" y="5779242"/>
                </a:lnTo>
                <a:lnTo>
                  <a:pt x="2259158" y="5779242"/>
                </a:lnTo>
                <a:lnTo>
                  <a:pt x="22591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1761805">
            <a:off x="-906262" y="2106822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0" y="5779242"/>
                </a:moveTo>
                <a:lnTo>
                  <a:pt x="2259158" y="5779242"/>
                </a:lnTo>
                <a:lnTo>
                  <a:pt x="2259158" y="0"/>
                </a:lnTo>
                <a:lnTo>
                  <a:pt x="0" y="0"/>
                </a:lnTo>
                <a:lnTo>
                  <a:pt x="0" y="57792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5424" y="7643919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0" y="0"/>
                </a:lnTo>
                <a:lnTo>
                  <a:pt x="254730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8436" y="9441180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03980" y="774401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869180" y="324160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93072" y="8555556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0" y="0"/>
                </a:lnTo>
                <a:lnTo>
                  <a:pt x="254730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339601" y="646766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1" y="0"/>
                </a:lnTo>
                <a:lnTo>
                  <a:pt x="254731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054142" y="611516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0" y="0"/>
                </a:lnTo>
                <a:lnTo>
                  <a:pt x="254730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50154" y="9258300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834360" y="415600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412980" y="9437701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148601" y="9310066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1" y="0"/>
                </a:lnTo>
                <a:lnTo>
                  <a:pt x="254731" y="254324"/>
                </a:lnTo>
                <a:lnTo>
                  <a:pt x="0" y="254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643360" y="9078899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533109" y="9381510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961250" y="774401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803591" y="394361"/>
            <a:ext cx="239451" cy="239070"/>
          </a:xfrm>
          <a:custGeom>
            <a:avLst/>
            <a:gdLst/>
            <a:ahLst/>
            <a:cxnLst/>
            <a:rect r="r" b="b" t="t" l="l"/>
            <a:pathLst>
              <a:path h="239070" w="239451">
                <a:moveTo>
                  <a:pt x="0" y="0"/>
                </a:moveTo>
                <a:lnTo>
                  <a:pt x="239451" y="0"/>
                </a:lnTo>
                <a:lnTo>
                  <a:pt x="239451" y="239070"/>
                </a:lnTo>
                <a:lnTo>
                  <a:pt x="0" y="239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678867" y="9078899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658368" y="9451800"/>
            <a:ext cx="239451" cy="239070"/>
          </a:xfrm>
          <a:custGeom>
            <a:avLst/>
            <a:gdLst/>
            <a:ahLst/>
            <a:cxnLst/>
            <a:rect r="r" b="b" t="t" l="l"/>
            <a:pathLst>
              <a:path h="239070" w="239451">
                <a:moveTo>
                  <a:pt x="0" y="0"/>
                </a:moveTo>
                <a:lnTo>
                  <a:pt x="239451" y="0"/>
                </a:lnTo>
                <a:lnTo>
                  <a:pt x="239451" y="239070"/>
                </a:lnTo>
                <a:lnTo>
                  <a:pt x="0" y="239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4175720">
            <a:off x="12953086" y="5208848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0"/>
                </a:moveTo>
                <a:lnTo>
                  <a:pt x="5945720" y="0"/>
                </a:lnTo>
                <a:lnTo>
                  <a:pt x="5945720" y="5826806"/>
                </a:lnTo>
                <a:lnTo>
                  <a:pt x="0" y="5826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6224884">
            <a:off x="-348166" y="-2038994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0"/>
                </a:moveTo>
                <a:lnTo>
                  <a:pt x="5945721" y="0"/>
                </a:lnTo>
                <a:lnTo>
                  <a:pt x="5945721" y="5826806"/>
                </a:lnTo>
                <a:lnTo>
                  <a:pt x="0" y="5826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70924" y="7341591"/>
            <a:ext cx="4267222" cy="3264425"/>
          </a:xfrm>
          <a:custGeom>
            <a:avLst/>
            <a:gdLst/>
            <a:ahLst/>
            <a:cxnLst/>
            <a:rect r="r" b="b" t="t" l="l"/>
            <a:pathLst>
              <a:path h="3264425" w="4267222">
                <a:moveTo>
                  <a:pt x="0" y="0"/>
                </a:moveTo>
                <a:lnTo>
                  <a:pt x="4267222" y="0"/>
                </a:lnTo>
                <a:lnTo>
                  <a:pt x="4267222" y="3264425"/>
                </a:lnTo>
                <a:lnTo>
                  <a:pt x="0" y="3264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321289" y="2348913"/>
            <a:ext cx="12462111" cy="3134376"/>
            <a:chOff x="0" y="0"/>
            <a:chExt cx="4586866" cy="1153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86866" cy="1153654"/>
            </a:xfrm>
            <a:custGeom>
              <a:avLst/>
              <a:gdLst/>
              <a:ahLst/>
              <a:cxnLst/>
              <a:rect r="r" b="b" t="t" l="l"/>
              <a:pathLst>
                <a:path h="1153654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146820"/>
                  </a:lnTo>
                  <a:cubicBezTo>
                    <a:pt x="4586866" y="1150594"/>
                    <a:pt x="4583806" y="1153654"/>
                    <a:pt x="4580032" y="1153654"/>
                  </a:cubicBezTo>
                  <a:lnTo>
                    <a:pt x="6834" y="1153654"/>
                  </a:lnTo>
                  <a:cubicBezTo>
                    <a:pt x="3060" y="1153654"/>
                    <a:pt x="0" y="1150594"/>
                    <a:pt x="0" y="1146820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586866" cy="117270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70129" y="1713207"/>
            <a:ext cx="6364432" cy="932762"/>
            <a:chOff x="0" y="0"/>
            <a:chExt cx="2342524" cy="3433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Sequence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057098" y="564521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3321289" y="6280920"/>
            <a:ext cx="12462111" cy="3864458"/>
            <a:chOff x="0" y="0"/>
            <a:chExt cx="4586866" cy="14223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586866" cy="1422372"/>
            </a:xfrm>
            <a:custGeom>
              <a:avLst/>
              <a:gdLst/>
              <a:ahLst/>
              <a:cxnLst/>
              <a:rect r="r" b="b" t="t" l="l"/>
              <a:pathLst>
                <a:path h="1422372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415538"/>
                  </a:lnTo>
                  <a:cubicBezTo>
                    <a:pt x="4586866" y="1419312"/>
                    <a:pt x="4583806" y="1422372"/>
                    <a:pt x="4580032" y="1422372"/>
                  </a:cubicBezTo>
                  <a:lnTo>
                    <a:pt x="6834" y="1422372"/>
                  </a:lnTo>
                  <a:cubicBezTo>
                    <a:pt x="3060" y="1422372"/>
                    <a:pt x="0" y="1419312"/>
                    <a:pt x="0" y="1415538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586866" cy="1441421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111713" y="5645214"/>
            <a:ext cx="6364432" cy="932762"/>
            <a:chOff x="0" y="0"/>
            <a:chExt cx="2342524" cy="3433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Index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529734" y="2728847"/>
            <a:ext cx="8045222" cy="2575452"/>
          </a:xfrm>
          <a:custGeom>
            <a:avLst/>
            <a:gdLst/>
            <a:ahLst/>
            <a:cxnLst/>
            <a:rect r="r" b="b" t="t" l="l"/>
            <a:pathLst>
              <a:path h="2575452" w="8045222">
                <a:moveTo>
                  <a:pt x="0" y="0"/>
                </a:moveTo>
                <a:lnTo>
                  <a:pt x="8045222" y="0"/>
                </a:lnTo>
                <a:lnTo>
                  <a:pt x="8045222" y="2575453"/>
                </a:lnTo>
                <a:lnTo>
                  <a:pt x="0" y="25754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095087" y="7149477"/>
            <a:ext cx="10397684" cy="1797131"/>
          </a:xfrm>
          <a:custGeom>
            <a:avLst/>
            <a:gdLst/>
            <a:ahLst/>
            <a:cxnLst/>
            <a:rect r="r" b="b" t="t" l="l"/>
            <a:pathLst>
              <a:path h="1797131" w="10397684">
                <a:moveTo>
                  <a:pt x="0" y="0"/>
                </a:moveTo>
                <a:lnTo>
                  <a:pt x="10397684" y="0"/>
                </a:lnTo>
                <a:lnTo>
                  <a:pt x="10397684" y="1797130"/>
                </a:lnTo>
                <a:lnTo>
                  <a:pt x="0" y="17971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RawMaterial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321289" y="2348913"/>
            <a:ext cx="12462111" cy="3134376"/>
            <a:chOff x="0" y="0"/>
            <a:chExt cx="4586866" cy="1153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86866" cy="1153654"/>
            </a:xfrm>
            <a:custGeom>
              <a:avLst/>
              <a:gdLst/>
              <a:ahLst/>
              <a:cxnLst/>
              <a:rect r="r" b="b" t="t" l="l"/>
              <a:pathLst>
                <a:path h="1153654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146820"/>
                  </a:lnTo>
                  <a:cubicBezTo>
                    <a:pt x="4586866" y="1150594"/>
                    <a:pt x="4583806" y="1153654"/>
                    <a:pt x="4580032" y="1153654"/>
                  </a:cubicBezTo>
                  <a:lnTo>
                    <a:pt x="6834" y="1153654"/>
                  </a:lnTo>
                  <a:cubicBezTo>
                    <a:pt x="3060" y="1153654"/>
                    <a:pt x="0" y="1150594"/>
                    <a:pt x="0" y="1146820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586866" cy="117270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70129" y="1713207"/>
            <a:ext cx="6364432" cy="932762"/>
            <a:chOff x="0" y="0"/>
            <a:chExt cx="2342524" cy="3433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Sequence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057098" y="564521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3321289" y="6280920"/>
            <a:ext cx="12462111" cy="3864458"/>
            <a:chOff x="0" y="0"/>
            <a:chExt cx="4586866" cy="14223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586866" cy="1422372"/>
            </a:xfrm>
            <a:custGeom>
              <a:avLst/>
              <a:gdLst/>
              <a:ahLst/>
              <a:cxnLst/>
              <a:rect r="r" b="b" t="t" l="l"/>
              <a:pathLst>
                <a:path h="1422372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415538"/>
                  </a:lnTo>
                  <a:cubicBezTo>
                    <a:pt x="4586866" y="1419312"/>
                    <a:pt x="4583806" y="1422372"/>
                    <a:pt x="4580032" y="1422372"/>
                  </a:cubicBezTo>
                  <a:lnTo>
                    <a:pt x="6834" y="1422372"/>
                  </a:lnTo>
                  <a:cubicBezTo>
                    <a:pt x="3060" y="1422372"/>
                    <a:pt x="0" y="1419312"/>
                    <a:pt x="0" y="1415538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586866" cy="1441421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111713" y="5645214"/>
            <a:ext cx="6364432" cy="932762"/>
            <a:chOff x="0" y="0"/>
            <a:chExt cx="2342524" cy="3433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Index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135461" y="2722170"/>
            <a:ext cx="8833768" cy="2544509"/>
          </a:xfrm>
          <a:custGeom>
            <a:avLst/>
            <a:gdLst/>
            <a:ahLst/>
            <a:cxnLst/>
            <a:rect r="r" b="b" t="t" l="l"/>
            <a:pathLst>
              <a:path h="2544509" w="8833768">
                <a:moveTo>
                  <a:pt x="0" y="0"/>
                </a:moveTo>
                <a:lnTo>
                  <a:pt x="8833768" y="0"/>
                </a:lnTo>
                <a:lnTo>
                  <a:pt x="8833768" y="2544509"/>
                </a:lnTo>
                <a:lnTo>
                  <a:pt x="0" y="2544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786601" y="7462327"/>
            <a:ext cx="11531487" cy="1501643"/>
          </a:xfrm>
          <a:custGeom>
            <a:avLst/>
            <a:gdLst/>
            <a:ahLst/>
            <a:cxnLst/>
            <a:rect r="r" b="b" t="t" l="l"/>
            <a:pathLst>
              <a:path h="1501643" w="11531487">
                <a:moveTo>
                  <a:pt x="0" y="0"/>
                </a:moveTo>
                <a:lnTo>
                  <a:pt x="11531487" y="0"/>
                </a:lnTo>
                <a:lnTo>
                  <a:pt x="11531487" y="1501643"/>
                </a:lnTo>
                <a:lnTo>
                  <a:pt x="0" y="15016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RawMaterialType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321289" y="2348913"/>
            <a:ext cx="12462111" cy="3134376"/>
            <a:chOff x="0" y="0"/>
            <a:chExt cx="4586866" cy="1153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86866" cy="1153654"/>
            </a:xfrm>
            <a:custGeom>
              <a:avLst/>
              <a:gdLst/>
              <a:ahLst/>
              <a:cxnLst/>
              <a:rect r="r" b="b" t="t" l="l"/>
              <a:pathLst>
                <a:path h="1153654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146820"/>
                  </a:lnTo>
                  <a:cubicBezTo>
                    <a:pt x="4586866" y="1150594"/>
                    <a:pt x="4583806" y="1153654"/>
                    <a:pt x="4580032" y="1153654"/>
                  </a:cubicBezTo>
                  <a:lnTo>
                    <a:pt x="6834" y="1153654"/>
                  </a:lnTo>
                  <a:cubicBezTo>
                    <a:pt x="3060" y="1153654"/>
                    <a:pt x="0" y="1150594"/>
                    <a:pt x="0" y="1146820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586866" cy="117270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70129" y="1713207"/>
            <a:ext cx="6364432" cy="932762"/>
            <a:chOff x="0" y="0"/>
            <a:chExt cx="2342524" cy="3433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Sequence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057098" y="564521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3321289" y="6280920"/>
            <a:ext cx="12462111" cy="3864458"/>
            <a:chOff x="0" y="0"/>
            <a:chExt cx="4586866" cy="14223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586866" cy="1422372"/>
            </a:xfrm>
            <a:custGeom>
              <a:avLst/>
              <a:gdLst/>
              <a:ahLst/>
              <a:cxnLst/>
              <a:rect r="r" b="b" t="t" l="l"/>
              <a:pathLst>
                <a:path h="1422372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415538"/>
                  </a:lnTo>
                  <a:cubicBezTo>
                    <a:pt x="4586866" y="1419312"/>
                    <a:pt x="4583806" y="1422372"/>
                    <a:pt x="4580032" y="1422372"/>
                  </a:cubicBezTo>
                  <a:lnTo>
                    <a:pt x="6834" y="1422372"/>
                  </a:lnTo>
                  <a:cubicBezTo>
                    <a:pt x="3060" y="1422372"/>
                    <a:pt x="0" y="1419312"/>
                    <a:pt x="0" y="1415538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w="38100" cap="sq">
              <a:solidFill>
                <a:srgbClr val="072A5A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586866" cy="1441421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111713" y="5645214"/>
            <a:ext cx="6364432" cy="932762"/>
            <a:chOff x="0" y="0"/>
            <a:chExt cx="2342524" cy="3433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Index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234687" y="2699645"/>
            <a:ext cx="8635316" cy="2640770"/>
          </a:xfrm>
          <a:custGeom>
            <a:avLst/>
            <a:gdLst/>
            <a:ahLst/>
            <a:cxnLst/>
            <a:rect r="r" b="b" t="t" l="l"/>
            <a:pathLst>
              <a:path h="2640770" w="8635316">
                <a:moveTo>
                  <a:pt x="0" y="0"/>
                </a:moveTo>
                <a:lnTo>
                  <a:pt x="8635316" y="0"/>
                </a:lnTo>
                <a:lnTo>
                  <a:pt x="8635316" y="2640769"/>
                </a:lnTo>
                <a:lnTo>
                  <a:pt x="0" y="2640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705075" y="7444494"/>
            <a:ext cx="11401714" cy="1537310"/>
          </a:xfrm>
          <a:custGeom>
            <a:avLst/>
            <a:gdLst/>
            <a:ahLst/>
            <a:cxnLst/>
            <a:rect r="r" b="b" t="t" l="l"/>
            <a:pathLst>
              <a:path h="1537310" w="11401714">
                <a:moveTo>
                  <a:pt x="0" y="0"/>
                </a:moveTo>
                <a:lnTo>
                  <a:pt x="11401714" y="0"/>
                </a:lnTo>
                <a:lnTo>
                  <a:pt x="11401714" y="1537310"/>
                </a:lnTo>
                <a:lnTo>
                  <a:pt x="0" y="15373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Procurement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08427" y="2124126"/>
            <a:ext cx="16071145" cy="3395477"/>
            <a:chOff x="0" y="0"/>
            <a:chExt cx="5915224" cy="12497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15225" cy="1249756"/>
            </a:xfrm>
            <a:custGeom>
              <a:avLst/>
              <a:gdLst/>
              <a:ahLst/>
              <a:cxnLst/>
              <a:rect r="r" b="b" t="t" l="l"/>
              <a:pathLst>
                <a:path h="1249756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244457"/>
                  </a:lnTo>
                  <a:cubicBezTo>
                    <a:pt x="5915225" y="1247383"/>
                    <a:pt x="5912852" y="1249756"/>
                    <a:pt x="5909926" y="1249756"/>
                  </a:cubicBezTo>
                  <a:lnTo>
                    <a:pt x="5299" y="1249756"/>
                  </a:lnTo>
                  <a:cubicBezTo>
                    <a:pt x="3894" y="1249756"/>
                    <a:pt x="2546" y="1249198"/>
                    <a:pt x="1552" y="1248204"/>
                  </a:cubicBezTo>
                  <a:cubicBezTo>
                    <a:pt x="558" y="1247210"/>
                    <a:pt x="0" y="1245862"/>
                    <a:pt x="0" y="1244457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5915224" cy="1268806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819047" y="1713207"/>
            <a:ext cx="6809361" cy="932762"/>
            <a:chOff x="0" y="0"/>
            <a:chExt cx="2506287" cy="3433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Customer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702754" y="2966935"/>
            <a:ext cx="14882492" cy="2176565"/>
          </a:xfrm>
          <a:custGeom>
            <a:avLst/>
            <a:gdLst/>
            <a:ahLst/>
            <a:cxnLst/>
            <a:rect r="r" b="b" t="t" l="l"/>
            <a:pathLst>
              <a:path h="2176565" w="14882492">
                <a:moveTo>
                  <a:pt x="0" y="0"/>
                </a:moveTo>
                <a:lnTo>
                  <a:pt x="14882492" y="0"/>
                </a:lnTo>
                <a:lnTo>
                  <a:pt x="14882492" y="2176565"/>
                </a:lnTo>
                <a:lnTo>
                  <a:pt x="0" y="2176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41013" y="6285371"/>
            <a:ext cx="16565429" cy="1594423"/>
          </a:xfrm>
          <a:custGeom>
            <a:avLst/>
            <a:gdLst/>
            <a:ahLst/>
            <a:cxnLst/>
            <a:rect r="r" b="b" t="t" l="l"/>
            <a:pathLst>
              <a:path h="1594423" w="16565429">
                <a:moveTo>
                  <a:pt x="0" y="0"/>
                </a:moveTo>
                <a:lnTo>
                  <a:pt x="16565429" y="0"/>
                </a:lnTo>
                <a:lnTo>
                  <a:pt x="16565429" y="1594422"/>
                </a:lnTo>
                <a:lnTo>
                  <a:pt x="0" y="15944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DML Insert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72548" y="1131275"/>
            <a:ext cx="16542905" cy="5242632"/>
            <a:chOff x="0" y="0"/>
            <a:chExt cx="5915224" cy="18746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15225" cy="1874601"/>
            </a:xfrm>
            <a:custGeom>
              <a:avLst/>
              <a:gdLst/>
              <a:ahLst/>
              <a:cxnLst/>
              <a:rect r="r" b="b" t="t" l="l"/>
              <a:pathLst>
                <a:path h="1874601" w="5915225">
                  <a:moveTo>
                    <a:pt x="5148" y="0"/>
                  </a:moveTo>
                  <a:lnTo>
                    <a:pt x="5910077" y="0"/>
                  </a:lnTo>
                  <a:cubicBezTo>
                    <a:pt x="5912920" y="0"/>
                    <a:pt x="5915225" y="2305"/>
                    <a:pt x="5915225" y="5148"/>
                  </a:cubicBezTo>
                  <a:lnTo>
                    <a:pt x="5915225" y="1869453"/>
                  </a:lnTo>
                  <a:cubicBezTo>
                    <a:pt x="5915225" y="1872296"/>
                    <a:pt x="5912920" y="1874601"/>
                    <a:pt x="5910077" y="1874601"/>
                  </a:cubicBezTo>
                  <a:lnTo>
                    <a:pt x="5148" y="1874601"/>
                  </a:lnTo>
                  <a:cubicBezTo>
                    <a:pt x="2305" y="1874601"/>
                    <a:pt x="0" y="1872296"/>
                    <a:pt x="0" y="1869453"/>
                  </a:cubicBezTo>
                  <a:lnTo>
                    <a:pt x="0" y="5148"/>
                  </a:lnTo>
                  <a:cubicBezTo>
                    <a:pt x="0" y="2305"/>
                    <a:pt x="2305" y="0"/>
                    <a:pt x="5148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5915224" cy="1893651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21445" y="708294"/>
            <a:ext cx="7009246" cy="960143"/>
            <a:chOff x="0" y="0"/>
            <a:chExt cx="2506287" cy="3433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150" y="0"/>
                  </a:moveTo>
                  <a:lnTo>
                    <a:pt x="2494137" y="0"/>
                  </a:lnTo>
                  <a:cubicBezTo>
                    <a:pt x="2497359" y="0"/>
                    <a:pt x="2500450" y="1280"/>
                    <a:pt x="2502728" y="3559"/>
                  </a:cubicBezTo>
                  <a:cubicBezTo>
                    <a:pt x="2505007" y="5837"/>
                    <a:pt x="2506287" y="8927"/>
                    <a:pt x="2506287" y="12150"/>
                  </a:cubicBezTo>
                  <a:lnTo>
                    <a:pt x="2506287" y="331167"/>
                  </a:lnTo>
                  <a:cubicBezTo>
                    <a:pt x="2506287" y="337877"/>
                    <a:pt x="2500847" y="343317"/>
                    <a:pt x="2494137" y="343317"/>
                  </a:cubicBezTo>
                  <a:lnTo>
                    <a:pt x="12150" y="343317"/>
                  </a:lnTo>
                  <a:cubicBezTo>
                    <a:pt x="8927" y="343317"/>
                    <a:pt x="5837" y="342037"/>
                    <a:pt x="3559" y="339759"/>
                  </a:cubicBezTo>
                  <a:cubicBezTo>
                    <a:pt x="1280" y="337480"/>
                    <a:pt x="0" y="334390"/>
                    <a:pt x="0" y="331167"/>
                  </a:cubicBezTo>
                  <a:lnTo>
                    <a:pt x="0" y="12150"/>
                  </a:lnTo>
                  <a:cubicBezTo>
                    <a:pt x="0" y="5440"/>
                    <a:pt x="5440" y="0"/>
                    <a:pt x="12150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Staff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649538" y="6913873"/>
            <a:ext cx="17153059" cy="2765931"/>
          </a:xfrm>
          <a:custGeom>
            <a:avLst/>
            <a:gdLst/>
            <a:ahLst/>
            <a:cxnLst/>
            <a:rect r="r" b="b" t="t" l="l"/>
            <a:pathLst>
              <a:path h="2765931" w="17153059">
                <a:moveTo>
                  <a:pt x="0" y="0"/>
                </a:moveTo>
                <a:lnTo>
                  <a:pt x="17153059" y="0"/>
                </a:lnTo>
                <a:lnTo>
                  <a:pt x="17153059" y="2765930"/>
                </a:lnTo>
                <a:lnTo>
                  <a:pt x="0" y="2765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575438" y="1808643"/>
            <a:ext cx="11301259" cy="4308605"/>
          </a:xfrm>
          <a:custGeom>
            <a:avLst/>
            <a:gdLst/>
            <a:ahLst/>
            <a:cxnLst/>
            <a:rect r="r" b="b" t="t" l="l"/>
            <a:pathLst>
              <a:path h="4308605" w="11301259">
                <a:moveTo>
                  <a:pt x="0" y="0"/>
                </a:moveTo>
                <a:lnTo>
                  <a:pt x="11301259" y="0"/>
                </a:lnTo>
                <a:lnTo>
                  <a:pt x="11301259" y="4308605"/>
                </a:lnTo>
                <a:lnTo>
                  <a:pt x="0" y="43086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72548" y="1742943"/>
            <a:ext cx="16542905" cy="3385418"/>
            <a:chOff x="0" y="0"/>
            <a:chExt cx="5915224" cy="12105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210520"/>
            </a:xfrm>
            <a:custGeom>
              <a:avLst/>
              <a:gdLst/>
              <a:ahLst/>
              <a:cxnLst/>
              <a:rect r="r" b="b" t="t" l="l"/>
              <a:pathLst>
                <a:path h="1210520" w="5915225">
                  <a:moveTo>
                    <a:pt x="5148" y="0"/>
                  </a:moveTo>
                  <a:lnTo>
                    <a:pt x="5910077" y="0"/>
                  </a:lnTo>
                  <a:cubicBezTo>
                    <a:pt x="5912920" y="0"/>
                    <a:pt x="5915225" y="2305"/>
                    <a:pt x="5915225" y="5148"/>
                  </a:cubicBezTo>
                  <a:lnTo>
                    <a:pt x="5915225" y="1205372"/>
                  </a:lnTo>
                  <a:cubicBezTo>
                    <a:pt x="5915225" y="1208215"/>
                    <a:pt x="5912920" y="1210520"/>
                    <a:pt x="5910077" y="1210520"/>
                  </a:cubicBezTo>
                  <a:lnTo>
                    <a:pt x="5148" y="1210520"/>
                  </a:lnTo>
                  <a:cubicBezTo>
                    <a:pt x="2305" y="1210520"/>
                    <a:pt x="0" y="1208215"/>
                    <a:pt x="0" y="1205372"/>
                  </a:cubicBezTo>
                  <a:lnTo>
                    <a:pt x="0" y="5148"/>
                  </a:lnTo>
                  <a:cubicBezTo>
                    <a:pt x="0" y="2305"/>
                    <a:pt x="2305" y="0"/>
                    <a:pt x="5148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229569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39320" y="1019419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FullTime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939464" y="2399140"/>
            <a:ext cx="14409073" cy="2158712"/>
          </a:xfrm>
          <a:custGeom>
            <a:avLst/>
            <a:gdLst/>
            <a:ahLst/>
            <a:cxnLst/>
            <a:rect r="r" b="b" t="t" l="l"/>
            <a:pathLst>
              <a:path h="2158712" w="14409073">
                <a:moveTo>
                  <a:pt x="0" y="0"/>
                </a:moveTo>
                <a:lnTo>
                  <a:pt x="14409072" y="0"/>
                </a:lnTo>
                <a:lnTo>
                  <a:pt x="14409072" y="2158712"/>
                </a:lnTo>
                <a:lnTo>
                  <a:pt x="0" y="2158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89598" y="5544111"/>
            <a:ext cx="15908805" cy="3076942"/>
          </a:xfrm>
          <a:custGeom>
            <a:avLst/>
            <a:gdLst/>
            <a:ahLst/>
            <a:cxnLst/>
            <a:rect r="r" b="b" t="t" l="l"/>
            <a:pathLst>
              <a:path h="3076942" w="15908805">
                <a:moveTo>
                  <a:pt x="0" y="0"/>
                </a:moveTo>
                <a:lnTo>
                  <a:pt x="15908804" y="0"/>
                </a:lnTo>
                <a:lnTo>
                  <a:pt x="15908804" y="3076942"/>
                </a:lnTo>
                <a:lnTo>
                  <a:pt x="0" y="30769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3908741"/>
            <a:chOff x="0" y="0"/>
            <a:chExt cx="5915224" cy="14386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438670"/>
            </a:xfrm>
            <a:custGeom>
              <a:avLst/>
              <a:gdLst/>
              <a:ahLst/>
              <a:cxnLst/>
              <a:rect r="r" b="b" t="t" l="l"/>
              <a:pathLst>
                <a:path h="1438670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433371"/>
                  </a:lnTo>
                  <a:cubicBezTo>
                    <a:pt x="5915225" y="1434777"/>
                    <a:pt x="5914666" y="1436125"/>
                    <a:pt x="5913673" y="1437118"/>
                  </a:cubicBezTo>
                  <a:cubicBezTo>
                    <a:pt x="5912679" y="1438112"/>
                    <a:pt x="5911331" y="1438670"/>
                    <a:pt x="5909926" y="1438670"/>
                  </a:cubicBezTo>
                  <a:lnTo>
                    <a:pt x="5299" y="1438670"/>
                  </a:lnTo>
                  <a:cubicBezTo>
                    <a:pt x="2372" y="1438670"/>
                    <a:pt x="0" y="1436298"/>
                    <a:pt x="0" y="1433371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457720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PartTime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784551" y="2851757"/>
            <a:ext cx="12718898" cy="2178111"/>
          </a:xfrm>
          <a:custGeom>
            <a:avLst/>
            <a:gdLst/>
            <a:ahLst/>
            <a:cxnLst/>
            <a:rect r="r" b="b" t="t" l="l"/>
            <a:pathLst>
              <a:path h="2178111" w="12718898">
                <a:moveTo>
                  <a:pt x="0" y="0"/>
                </a:moveTo>
                <a:lnTo>
                  <a:pt x="12718898" y="0"/>
                </a:lnTo>
                <a:lnTo>
                  <a:pt x="12718898" y="2178112"/>
                </a:lnTo>
                <a:lnTo>
                  <a:pt x="0" y="21781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42686" y="5952833"/>
            <a:ext cx="15202629" cy="2944509"/>
          </a:xfrm>
          <a:custGeom>
            <a:avLst/>
            <a:gdLst/>
            <a:ahLst/>
            <a:cxnLst/>
            <a:rect r="r" b="b" t="t" l="l"/>
            <a:pathLst>
              <a:path h="2944509" w="15202629">
                <a:moveTo>
                  <a:pt x="0" y="0"/>
                </a:moveTo>
                <a:lnTo>
                  <a:pt x="15202628" y="0"/>
                </a:lnTo>
                <a:lnTo>
                  <a:pt x="15202628" y="2944509"/>
                </a:lnTo>
                <a:lnTo>
                  <a:pt x="0" y="2944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3908741"/>
            <a:chOff x="0" y="0"/>
            <a:chExt cx="5915224" cy="14386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438670"/>
            </a:xfrm>
            <a:custGeom>
              <a:avLst/>
              <a:gdLst/>
              <a:ahLst/>
              <a:cxnLst/>
              <a:rect r="r" b="b" t="t" l="l"/>
              <a:pathLst>
                <a:path h="1438670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433371"/>
                  </a:lnTo>
                  <a:cubicBezTo>
                    <a:pt x="5915225" y="1434777"/>
                    <a:pt x="5914666" y="1436125"/>
                    <a:pt x="5913673" y="1437118"/>
                  </a:cubicBezTo>
                  <a:cubicBezTo>
                    <a:pt x="5912679" y="1438112"/>
                    <a:pt x="5911331" y="1438670"/>
                    <a:pt x="5909926" y="1438670"/>
                  </a:cubicBezTo>
                  <a:lnTo>
                    <a:pt x="5299" y="1438670"/>
                  </a:lnTo>
                  <a:cubicBezTo>
                    <a:pt x="2372" y="1438670"/>
                    <a:pt x="0" y="1436298"/>
                    <a:pt x="0" y="1433371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457720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Supplier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239566" y="2540622"/>
            <a:ext cx="13968323" cy="2811125"/>
          </a:xfrm>
          <a:custGeom>
            <a:avLst/>
            <a:gdLst/>
            <a:ahLst/>
            <a:cxnLst/>
            <a:rect r="r" b="b" t="t" l="l"/>
            <a:pathLst>
              <a:path h="2811125" w="13968323">
                <a:moveTo>
                  <a:pt x="0" y="0"/>
                </a:moveTo>
                <a:lnTo>
                  <a:pt x="13968323" y="0"/>
                </a:lnTo>
                <a:lnTo>
                  <a:pt x="13968323" y="2811125"/>
                </a:lnTo>
                <a:lnTo>
                  <a:pt x="0" y="28111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4419" y="6516782"/>
            <a:ext cx="17319162" cy="1710267"/>
          </a:xfrm>
          <a:custGeom>
            <a:avLst/>
            <a:gdLst/>
            <a:ahLst/>
            <a:cxnLst/>
            <a:rect r="r" b="b" t="t" l="l"/>
            <a:pathLst>
              <a:path h="1710267" w="17319162">
                <a:moveTo>
                  <a:pt x="0" y="0"/>
                </a:moveTo>
                <a:lnTo>
                  <a:pt x="17319162" y="0"/>
                </a:lnTo>
                <a:lnTo>
                  <a:pt x="17319162" y="1710267"/>
                </a:lnTo>
                <a:lnTo>
                  <a:pt x="0" y="17102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729203"/>
            <a:ext cx="16071145" cy="5077960"/>
            <a:chOff x="0" y="0"/>
            <a:chExt cx="5915224" cy="18690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869019"/>
            </a:xfrm>
            <a:custGeom>
              <a:avLst/>
              <a:gdLst/>
              <a:ahLst/>
              <a:cxnLst/>
              <a:rect r="r" b="b" t="t" l="l"/>
              <a:pathLst>
                <a:path h="1869019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863720"/>
                  </a:lnTo>
                  <a:cubicBezTo>
                    <a:pt x="5915225" y="1865125"/>
                    <a:pt x="5914666" y="1866473"/>
                    <a:pt x="5913673" y="1867467"/>
                  </a:cubicBezTo>
                  <a:cubicBezTo>
                    <a:pt x="5912679" y="1868461"/>
                    <a:pt x="5911331" y="1869019"/>
                    <a:pt x="5909926" y="1869019"/>
                  </a:cubicBezTo>
                  <a:lnTo>
                    <a:pt x="5299" y="1869019"/>
                  </a:lnTo>
                  <a:cubicBezTo>
                    <a:pt x="2372" y="1869019"/>
                    <a:pt x="0" y="1866646"/>
                    <a:pt x="0" y="1863720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888069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318284"/>
            <a:ext cx="6809361" cy="945991"/>
            <a:chOff x="0" y="0"/>
            <a:chExt cx="2506287" cy="3481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8186"/>
            </a:xfrm>
            <a:custGeom>
              <a:avLst/>
              <a:gdLst/>
              <a:ahLst/>
              <a:cxnLst/>
              <a:rect r="r" b="b" t="t" l="l"/>
              <a:pathLst>
                <a:path h="348186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5680"/>
                  </a:lnTo>
                  <a:cubicBezTo>
                    <a:pt x="2506287" y="342587"/>
                    <a:pt x="2500687" y="348186"/>
                    <a:pt x="2493780" y="348186"/>
                  </a:cubicBezTo>
                  <a:lnTo>
                    <a:pt x="12506" y="348186"/>
                  </a:lnTo>
                  <a:cubicBezTo>
                    <a:pt x="5599" y="348186"/>
                    <a:pt x="0" y="342587"/>
                    <a:pt x="0" y="335680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14861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Menu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4746272" y="1455871"/>
            <a:ext cx="8795457" cy="4246517"/>
          </a:xfrm>
          <a:custGeom>
            <a:avLst/>
            <a:gdLst/>
            <a:ahLst/>
            <a:cxnLst/>
            <a:rect r="r" b="b" t="t" l="l"/>
            <a:pathLst>
              <a:path h="4246517" w="8795457">
                <a:moveTo>
                  <a:pt x="0" y="0"/>
                </a:moveTo>
                <a:lnTo>
                  <a:pt x="8795456" y="0"/>
                </a:lnTo>
                <a:lnTo>
                  <a:pt x="8795456" y="4246517"/>
                </a:lnTo>
                <a:lnTo>
                  <a:pt x="0" y="42465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859009" y="5807163"/>
            <a:ext cx="12569983" cy="3628693"/>
          </a:xfrm>
          <a:custGeom>
            <a:avLst/>
            <a:gdLst/>
            <a:ahLst/>
            <a:cxnLst/>
            <a:rect r="r" b="b" t="t" l="l"/>
            <a:pathLst>
              <a:path h="3628693" w="12569983">
                <a:moveTo>
                  <a:pt x="0" y="0"/>
                </a:moveTo>
                <a:lnTo>
                  <a:pt x="12569982" y="0"/>
                </a:lnTo>
                <a:lnTo>
                  <a:pt x="12569982" y="3628693"/>
                </a:lnTo>
                <a:lnTo>
                  <a:pt x="0" y="36286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6057998"/>
            <a:chOff x="0" y="0"/>
            <a:chExt cx="5915224" cy="222973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2229736"/>
            </a:xfrm>
            <a:custGeom>
              <a:avLst/>
              <a:gdLst/>
              <a:ahLst/>
              <a:cxnLst/>
              <a:rect r="r" b="b" t="t" l="l"/>
              <a:pathLst>
                <a:path h="2229736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2224437"/>
                  </a:lnTo>
                  <a:cubicBezTo>
                    <a:pt x="5915225" y="2225843"/>
                    <a:pt x="5914666" y="2227191"/>
                    <a:pt x="5913673" y="2228184"/>
                  </a:cubicBezTo>
                  <a:cubicBezTo>
                    <a:pt x="5912679" y="2229178"/>
                    <a:pt x="5911331" y="2229736"/>
                    <a:pt x="5909926" y="2229736"/>
                  </a:cubicBezTo>
                  <a:lnTo>
                    <a:pt x="5299" y="2229736"/>
                  </a:lnTo>
                  <a:cubicBezTo>
                    <a:pt x="2372" y="2229736"/>
                    <a:pt x="0" y="2227364"/>
                    <a:pt x="0" y="2224437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2248786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Food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45140" y="8280488"/>
            <a:ext cx="17321367" cy="1732137"/>
          </a:xfrm>
          <a:custGeom>
            <a:avLst/>
            <a:gdLst/>
            <a:ahLst/>
            <a:cxnLst/>
            <a:rect r="r" b="b" t="t" l="l"/>
            <a:pathLst>
              <a:path h="1732137" w="17321367">
                <a:moveTo>
                  <a:pt x="0" y="0"/>
                </a:moveTo>
                <a:lnTo>
                  <a:pt x="17321367" y="0"/>
                </a:lnTo>
                <a:lnTo>
                  <a:pt x="17321367" y="1732137"/>
                </a:lnTo>
                <a:lnTo>
                  <a:pt x="0" y="17321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326136" y="2626943"/>
            <a:ext cx="9795183" cy="4946568"/>
          </a:xfrm>
          <a:custGeom>
            <a:avLst/>
            <a:gdLst/>
            <a:ahLst/>
            <a:cxnLst/>
            <a:rect r="r" b="b" t="t" l="l"/>
            <a:pathLst>
              <a:path h="4946568" w="9795183">
                <a:moveTo>
                  <a:pt x="0" y="0"/>
                </a:moveTo>
                <a:lnTo>
                  <a:pt x="9795183" y="0"/>
                </a:lnTo>
                <a:lnTo>
                  <a:pt x="9795183" y="4946568"/>
                </a:lnTo>
                <a:lnTo>
                  <a:pt x="0" y="49465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34241" y="-296456"/>
            <a:ext cx="5507178" cy="4906395"/>
          </a:xfrm>
          <a:custGeom>
            <a:avLst/>
            <a:gdLst/>
            <a:ahLst/>
            <a:cxnLst/>
            <a:rect r="r" b="b" t="t" l="l"/>
            <a:pathLst>
              <a:path h="4906395" w="5507178">
                <a:moveTo>
                  <a:pt x="0" y="0"/>
                </a:moveTo>
                <a:lnTo>
                  <a:pt x="5507178" y="0"/>
                </a:lnTo>
                <a:lnTo>
                  <a:pt x="5507178" y="4906395"/>
                </a:lnTo>
                <a:lnTo>
                  <a:pt x="0" y="4906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2970" y="6369154"/>
            <a:ext cx="2898491" cy="654225"/>
            <a:chOff x="0" y="0"/>
            <a:chExt cx="671797" cy="1516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1797" cy="151633"/>
            </a:xfrm>
            <a:custGeom>
              <a:avLst/>
              <a:gdLst/>
              <a:ahLst/>
              <a:cxnLst/>
              <a:rect r="r" b="b" t="t" l="l"/>
              <a:pathLst>
                <a:path h="151633" w="671797">
                  <a:moveTo>
                    <a:pt x="29381" y="0"/>
                  </a:moveTo>
                  <a:lnTo>
                    <a:pt x="642415" y="0"/>
                  </a:lnTo>
                  <a:cubicBezTo>
                    <a:pt x="658642" y="0"/>
                    <a:pt x="671797" y="13154"/>
                    <a:pt x="671797" y="29381"/>
                  </a:cubicBezTo>
                  <a:lnTo>
                    <a:pt x="671797" y="122252"/>
                  </a:lnTo>
                  <a:cubicBezTo>
                    <a:pt x="671797" y="130044"/>
                    <a:pt x="668701" y="137517"/>
                    <a:pt x="663191" y="143027"/>
                  </a:cubicBezTo>
                  <a:cubicBezTo>
                    <a:pt x="657681" y="148537"/>
                    <a:pt x="650208" y="151633"/>
                    <a:pt x="642415" y="151633"/>
                  </a:cubicBezTo>
                  <a:lnTo>
                    <a:pt x="29381" y="151633"/>
                  </a:lnTo>
                  <a:cubicBezTo>
                    <a:pt x="21589" y="151633"/>
                    <a:pt x="14116" y="148537"/>
                    <a:pt x="8606" y="143027"/>
                  </a:cubicBezTo>
                  <a:cubicBezTo>
                    <a:pt x="3096" y="137517"/>
                    <a:pt x="0" y="130044"/>
                    <a:pt x="0" y="122252"/>
                  </a:cubicBezTo>
                  <a:lnTo>
                    <a:pt x="0" y="29381"/>
                  </a:lnTo>
                  <a:cubicBezTo>
                    <a:pt x="0" y="21589"/>
                    <a:pt x="3096" y="14116"/>
                    <a:pt x="8606" y="8606"/>
                  </a:cubicBezTo>
                  <a:cubicBezTo>
                    <a:pt x="14116" y="3096"/>
                    <a:pt x="21589" y="0"/>
                    <a:pt x="29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671797" cy="170683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30098" y="6369154"/>
            <a:ext cx="2898491" cy="654225"/>
            <a:chOff x="0" y="0"/>
            <a:chExt cx="671797" cy="1516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1797" cy="151633"/>
            </a:xfrm>
            <a:custGeom>
              <a:avLst/>
              <a:gdLst/>
              <a:ahLst/>
              <a:cxnLst/>
              <a:rect r="r" b="b" t="t" l="l"/>
              <a:pathLst>
                <a:path h="151633" w="671797">
                  <a:moveTo>
                    <a:pt x="29381" y="0"/>
                  </a:moveTo>
                  <a:lnTo>
                    <a:pt x="642415" y="0"/>
                  </a:lnTo>
                  <a:cubicBezTo>
                    <a:pt x="658642" y="0"/>
                    <a:pt x="671797" y="13154"/>
                    <a:pt x="671797" y="29381"/>
                  </a:cubicBezTo>
                  <a:lnTo>
                    <a:pt x="671797" y="122252"/>
                  </a:lnTo>
                  <a:cubicBezTo>
                    <a:pt x="671797" y="130044"/>
                    <a:pt x="668701" y="137517"/>
                    <a:pt x="663191" y="143027"/>
                  </a:cubicBezTo>
                  <a:cubicBezTo>
                    <a:pt x="657681" y="148537"/>
                    <a:pt x="650208" y="151633"/>
                    <a:pt x="642415" y="151633"/>
                  </a:cubicBezTo>
                  <a:lnTo>
                    <a:pt x="29381" y="151633"/>
                  </a:lnTo>
                  <a:cubicBezTo>
                    <a:pt x="21589" y="151633"/>
                    <a:pt x="14116" y="148537"/>
                    <a:pt x="8606" y="143027"/>
                  </a:cubicBezTo>
                  <a:cubicBezTo>
                    <a:pt x="3096" y="137517"/>
                    <a:pt x="0" y="130044"/>
                    <a:pt x="0" y="122252"/>
                  </a:cubicBezTo>
                  <a:lnTo>
                    <a:pt x="0" y="29381"/>
                  </a:lnTo>
                  <a:cubicBezTo>
                    <a:pt x="0" y="21589"/>
                    <a:pt x="3096" y="14116"/>
                    <a:pt x="8606" y="8606"/>
                  </a:cubicBezTo>
                  <a:cubicBezTo>
                    <a:pt x="14116" y="3096"/>
                    <a:pt x="21589" y="0"/>
                    <a:pt x="29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671797" cy="170683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04838" y="6369154"/>
            <a:ext cx="2898491" cy="654225"/>
            <a:chOff x="0" y="0"/>
            <a:chExt cx="671797" cy="151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1797" cy="151633"/>
            </a:xfrm>
            <a:custGeom>
              <a:avLst/>
              <a:gdLst/>
              <a:ahLst/>
              <a:cxnLst/>
              <a:rect r="r" b="b" t="t" l="l"/>
              <a:pathLst>
                <a:path h="151633" w="671797">
                  <a:moveTo>
                    <a:pt x="29381" y="0"/>
                  </a:moveTo>
                  <a:lnTo>
                    <a:pt x="642415" y="0"/>
                  </a:lnTo>
                  <a:cubicBezTo>
                    <a:pt x="658642" y="0"/>
                    <a:pt x="671797" y="13154"/>
                    <a:pt x="671797" y="29381"/>
                  </a:cubicBezTo>
                  <a:lnTo>
                    <a:pt x="671797" y="122252"/>
                  </a:lnTo>
                  <a:cubicBezTo>
                    <a:pt x="671797" y="130044"/>
                    <a:pt x="668701" y="137517"/>
                    <a:pt x="663191" y="143027"/>
                  </a:cubicBezTo>
                  <a:cubicBezTo>
                    <a:pt x="657681" y="148537"/>
                    <a:pt x="650208" y="151633"/>
                    <a:pt x="642415" y="151633"/>
                  </a:cubicBezTo>
                  <a:lnTo>
                    <a:pt x="29381" y="151633"/>
                  </a:lnTo>
                  <a:cubicBezTo>
                    <a:pt x="21589" y="151633"/>
                    <a:pt x="14116" y="148537"/>
                    <a:pt x="8606" y="143027"/>
                  </a:cubicBezTo>
                  <a:cubicBezTo>
                    <a:pt x="3096" y="137517"/>
                    <a:pt x="0" y="130044"/>
                    <a:pt x="0" y="122252"/>
                  </a:cubicBezTo>
                  <a:lnTo>
                    <a:pt x="0" y="29381"/>
                  </a:lnTo>
                  <a:cubicBezTo>
                    <a:pt x="0" y="21589"/>
                    <a:pt x="3096" y="14116"/>
                    <a:pt x="8606" y="8606"/>
                  </a:cubicBezTo>
                  <a:cubicBezTo>
                    <a:pt x="14116" y="3096"/>
                    <a:pt x="21589" y="0"/>
                    <a:pt x="29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71797" cy="170683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75349" y="6369154"/>
            <a:ext cx="2898491" cy="654225"/>
            <a:chOff x="0" y="0"/>
            <a:chExt cx="671797" cy="1516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1797" cy="151633"/>
            </a:xfrm>
            <a:custGeom>
              <a:avLst/>
              <a:gdLst/>
              <a:ahLst/>
              <a:cxnLst/>
              <a:rect r="r" b="b" t="t" l="l"/>
              <a:pathLst>
                <a:path h="151633" w="671797">
                  <a:moveTo>
                    <a:pt x="29381" y="0"/>
                  </a:moveTo>
                  <a:lnTo>
                    <a:pt x="642415" y="0"/>
                  </a:lnTo>
                  <a:cubicBezTo>
                    <a:pt x="658642" y="0"/>
                    <a:pt x="671797" y="13154"/>
                    <a:pt x="671797" y="29381"/>
                  </a:cubicBezTo>
                  <a:lnTo>
                    <a:pt x="671797" y="122252"/>
                  </a:lnTo>
                  <a:cubicBezTo>
                    <a:pt x="671797" y="130044"/>
                    <a:pt x="668701" y="137517"/>
                    <a:pt x="663191" y="143027"/>
                  </a:cubicBezTo>
                  <a:cubicBezTo>
                    <a:pt x="657681" y="148537"/>
                    <a:pt x="650208" y="151633"/>
                    <a:pt x="642415" y="151633"/>
                  </a:cubicBezTo>
                  <a:lnTo>
                    <a:pt x="29381" y="151633"/>
                  </a:lnTo>
                  <a:cubicBezTo>
                    <a:pt x="21589" y="151633"/>
                    <a:pt x="14116" y="148537"/>
                    <a:pt x="8606" y="143027"/>
                  </a:cubicBezTo>
                  <a:cubicBezTo>
                    <a:pt x="3096" y="137517"/>
                    <a:pt x="0" y="130044"/>
                    <a:pt x="0" y="122252"/>
                  </a:cubicBezTo>
                  <a:lnTo>
                    <a:pt x="0" y="29381"/>
                  </a:lnTo>
                  <a:cubicBezTo>
                    <a:pt x="0" y="21589"/>
                    <a:pt x="3096" y="14116"/>
                    <a:pt x="8606" y="8606"/>
                  </a:cubicBezTo>
                  <a:cubicBezTo>
                    <a:pt x="14116" y="3096"/>
                    <a:pt x="21589" y="0"/>
                    <a:pt x="29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671797" cy="170683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450090" y="6369154"/>
            <a:ext cx="2898491" cy="1137751"/>
            <a:chOff x="0" y="0"/>
            <a:chExt cx="671797" cy="2637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1797" cy="263702"/>
            </a:xfrm>
            <a:custGeom>
              <a:avLst/>
              <a:gdLst/>
              <a:ahLst/>
              <a:cxnLst/>
              <a:rect r="r" b="b" t="t" l="l"/>
              <a:pathLst>
                <a:path h="263702" w="671797">
                  <a:moveTo>
                    <a:pt x="29381" y="0"/>
                  </a:moveTo>
                  <a:lnTo>
                    <a:pt x="642415" y="0"/>
                  </a:lnTo>
                  <a:cubicBezTo>
                    <a:pt x="658642" y="0"/>
                    <a:pt x="671797" y="13154"/>
                    <a:pt x="671797" y="29381"/>
                  </a:cubicBezTo>
                  <a:lnTo>
                    <a:pt x="671797" y="234321"/>
                  </a:lnTo>
                  <a:cubicBezTo>
                    <a:pt x="671797" y="242113"/>
                    <a:pt x="668701" y="249586"/>
                    <a:pt x="663191" y="255096"/>
                  </a:cubicBezTo>
                  <a:cubicBezTo>
                    <a:pt x="657681" y="260606"/>
                    <a:pt x="650208" y="263702"/>
                    <a:pt x="642415" y="263702"/>
                  </a:cubicBezTo>
                  <a:lnTo>
                    <a:pt x="29381" y="263702"/>
                  </a:lnTo>
                  <a:cubicBezTo>
                    <a:pt x="21589" y="263702"/>
                    <a:pt x="14116" y="260606"/>
                    <a:pt x="8606" y="255096"/>
                  </a:cubicBezTo>
                  <a:cubicBezTo>
                    <a:pt x="3096" y="249586"/>
                    <a:pt x="0" y="242113"/>
                    <a:pt x="0" y="234321"/>
                  </a:cubicBezTo>
                  <a:lnTo>
                    <a:pt x="0" y="29381"/>
                  </a:lnTo>
                  <a:cubicBezTo>
                    <a:pt x="0" y="21589"/>
                    <a:pt x="3096" y="14116"/>
                    <a:pt x="8606" y="8606"/>
                  </a:cubicBezTo>
                  <a:cubicBezTo>
                    <a:pt x="14116" y="3096"/>
                    <a:pt x="21589" y="0"/>
                    <a:pt x="29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671797" cy="28275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15024402" y="6677844"/>
            <a:ext cx="6527195" cy="5815137"/>
          </a:xfrm>
          <a:custGeom>
            <a:avLst/>
            <a:gdLst/>
            <a:ahLst/>
            <a:cxnLst/>
            <a:rect r="r" b="b" t="t" l="l"/>
            <a:pathLst>
              <a:path h="5815137" w="6527195">
                <a:moveTo>
                  <a:pt x="6527196" y="0"/>
                </a:moveTo>
                <a:lnTo>
                  <a:pt x="0" y="0"/>
                </a:lnTo>
                <a:lnTo>
                  <a:pt x="0" y="5815137"/>
                </a:lnTo>
                <a:lnTo>
                  <a:pt x="6527196" y="5815137"/>
                </a:lnTo>
                <a:lnTo>
                  <a:pt x="65271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920587" y="269010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961835" y="9415417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307249" y="419985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1" y="0"/>
                </a:lnTo>
                <a:lnTo>
                  <a:pt x="254731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01335" y="4731852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0" y="0"/>
                </a:lnTo>
                <a:lnTo>
                  <a:pt x="254730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475359" y="547148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03838" y="4859015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131935" y="3797182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0" y="0"/>
                </a:lnTo>
                <a:lnTo>
                  <a:pt x="254730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414429" y="4889175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1" y="0"/>
                </a:lnTo>
                <a:lnTo>
                  <a:pt x="254731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724028" y="237105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629344" y="9717367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03838" y="8802414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2" y="0"/>
                </a:lnTo>
                <a:lnTo>
                  <a:pt x="302432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56065" y="9534487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18163" y="8363706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7287064" y="674310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0" y="0"/>
                </a:lnTo>
                <a:lnTo>
                  <a:pt x="254730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7450209" y="1413935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665443" y="937260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015595" y="3223318"/>
            <a:ext cx="2773240" cy="277324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754" r="0" b="-46339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4524827" y="3223318"/>
            <a:ext cx="2773240" cy="277324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3755" t="0" r="-16057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825859" y="3223318"/>
            <a:ext cx="2773240" cy="2773240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8181" r="0" b="-8181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1171380" y="3345232"/>
            <a:ext cx="2773240" cy="2773240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-63599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4512715" y="3345232"/>
            <a:ext cx="2773240" cy="2773240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1147699" y="6481010"/>
            <a:ext cx="25090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6F8FB"/>
                </a:solidFill>
                <a:latin typeface="Cardo"/>
                <a:ea typeface="Cardo"/>
                <a:cs typeface="Cardo"/>
                <a:sym typeface="Cardo"/>
              </a:rPr>
              <a:t>Samuel Harlie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524827" y="6490844"/>
            <a:ext cx="25090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6F8FB"/>
                </a:solidFill>
                <a:latin typeface="Cardo"/>
                <a:ea typeface="Cardo"/>
                <a:cs typeface="Cardo"/>
                <a:sym typeface="Cardo"/>
              </a:rPr>
              <a:t>Marlion Malvin Chu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889484" y="6453062"/>
            <a:ext cx="250903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6F8FB"/>
                </a:solidFill>
                <a:latin typeface="Cardo"/>
                <a:ea typeface="Cardo"/>
                <a:cs typeface="Cardo"/>
                <a:sym typeface="Cardo"/>
              </a:rPr>
              <a:t>Nicholas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303484" y="6453062"/>
            <a:ext cx="250903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6F8FB"/>
                </a:solidFill>
                <a:latin typeface="Cardo"/>
                <a:ea typeface="Cardo"/>
                <a:cs typeface="Cardo"/>
                <a:sym typeface="Cardo"/>
              </a:rPr>
              <a:t>Marcelino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650115" y="6481319"/>
            <a:ext cx="2509031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6F8FB"/>
                </a:solidFill>
                <a:latin typeface="Cardo"/>
                <a:ea typeface="Cardo"/>
                <a:cs typeface="Cardo"/>
                <a:sym typeface="Cardo"/>
              </a:rPr>
              <a:t>Raden Haryatama Astro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22557" y="1056735"/>
            <a:ext cx="15042886" cy="133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0"/>
              </a:lnSpc>
            </a:pPr>
            <a:r>
              <a:rPr lang="en-US" sz="105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The Gentleman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3347058"/>
            <a:chOff x="0" y="0"/>
            <a:chExt cx="5915224" cy="12319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231935"/>
            </a:xfrm>
            <a:custGeom>
              <a:avLst/>
              <a:gdLst/>
              <a:ahLst/>
              <a:cxnLst/>
              <a:rect r="r" b="b" t="t" l="l"/>
              <a:pathLst>
                <a:path h="1231935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226636"/>
                  </a:lnTo>
                  <a:cubicBezTo>
                    <a:pt x="5915225" y="1229562"/>
                    <a:pt x="5912852" y="1231935"/>
                    <a:pt x="5909926" y="1231935"/>
                  </a:cubicBezTo>
                  <a:lnTo>
                    <a:pt x="5299" y="1231935"/>
                  </a:lnTo>
                  <a:cubicBezTo>
                    <a:pt x="2372" y="1231935"/>
                    <a:pt x="0" y="1229562"/>
                    <a:pt x="0" y="1226636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250985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Drink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951643" y="2966972"/>
            <a:ext cx="12384714" cy="1650059"/>
          </a:xfrm>
          <a:custGeom>
            <a:avLst/>
            <a:gdLst/>
            <a:ahLst/>
            <a:cxnLst/>
            <a:rect r="r" b="b" t="t" l="l"/>
            <a:pathLst>
              <a:path h="1650059" w="12384714">
                <a:moveTo>
                  <a:pt x="0" y="0"/>
                </a:moveTo>
                <a:lnTo>
                  <a:pt x="12384714" y="0"/>
                </a:lnTo>
                <a:lnTo>
                  <a:pt x="12384714" y="1650060"/>
                </a:lnTo>
                <a:lnTo>
                  <a:pt x="0" y="16500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361701" y="5646426"/>
            <a:ext cx="13564599" cy="2350175"/>
          </a:xfrm>
          <a:custGeom>
            <a:avLst/>
            <a:gdLst/>
            <a:ahLst/>
            <a:cxnLst/>
            <a:rect r="r" b="b" t="t" l="l"/>
            <a:pathLst>
              <a:path h="2350175" w="13564599">
                <a:moveTo>
                  <a:pt x="0" y="0"/>
                </a:moveTo>
                <a:lnTo>
                  <a:pt x="13564598" y="0"/>
                </a:lnTo>
                <a:lnTo>
                  <a:pt x="13564598" y="2350175"/>
                </a:lnTo>
                <a:lnTo>
                  <a:pt x="0" y="23501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3908741"/>
            <a:chOff x="0" y="0"/>
            <a:chExt cx="5915224" cy="14386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438670"/>
            </a:xfrm>
            <a:custGeom>
              <a:avLst/>
              <a:gdLst/>
              <a:ahLst/>
              <a:cxnLst/>
              <a:rect r="r" b="b" t="t" l="l"/>
              <a:pathLst>
                <a:path h="1438670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433371"/>
                  </a:lnTo>
                  <a:cubicBezTo>
                    <a:pt x="5915225" y="1434777"/>
                    <a:pt x="5914666" y="1436125"/>
                    <a:pt x="5913673" y="1437118"/>
                  </a:cubicBezTo>
                  <a:cubicBezTo>
                    <a:pt x="5912679" y="1438112"/>
                    <a:pt x="5911331" y="1438670"/>
                    <a:pt x="5909926" y="1438670"/>
                  </a:cubicBezTo>
                  <a:lnTo>
                    <a:pt x="5299" y="1438670"/>
                  </a:lnTo>
                  <a:cubicBezTo>
                    <a:pt x="2372" y="1438670"/>
                    <a:pt x="0" y="1436298"/>
                    <a:pt x="0" y="1433371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457720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Order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467159" y="2475914"/>
            <a:ext cx="11513137" cy="2955087"/>
          </a:xfrm>
          <a:custGeom>
            <a:avLst/>
            <a:gdLst/>
            <a:ahLst/>
            <a:cxnLst/>
            <a:rect r="r" b="b" t="t" l="l"/>
            <a:pathLst>
              <a:path h="2955087" w="11513137">
                <a:moveTo>
                  <a:pt x="0" y="0"/>
                </a:moveTo>
                <a:lnTo>
                  <a:pt x="11513137" y="0"/>
                </a:lnTo>
                <a:lnTo>
                  <a:pt x="11513137" y="2955087"/>
                </a:lnTo>
                <a:lnTo>
                  <a:pt x="0" y="2955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4419" y="6516782"/>
            <a:ext cx="17319162" cy="1710267"/>
          </a:xfrm>
          <a:custGeom>
            <a:avLst/>
            <a:gdLst/>
            <a:ahLst/>
            <a:cxnLst/>
            <a:rect r="r" b="b" t="t" l="l"/>
            <a:pathLst>
              <a:path h="1710267" w="17319162">
                <a:moveTo>
                  <a:pt x="0" y="0"/>
                </a:moveTo>
                <a:lnTo>
                  <a:pt x="17319162" y="0"/>
                </a:lnTo>
                <a:lnTo>
                  <a:pt x="17319162" y="1710267"/>
                </a:lnTo>
                <a:lnTo>
                  <a:pt x="0" y="17102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3908741"/>
            <a:chOff x="0" y="0"/>
            <a:chExt cx="5915224" cy="14386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438670"/>
            </a:xfrm>
            <a:custGeom>
              <a:avLst/>
              <a:gdLst/>
              <a:ahLst/>
              <a:cxnLst/>
              <a:rect r="r" b="b" t="t" l="l"/>
              <a:pathLst>
                <a:path h="1438670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433371"/>
                  </a:lnTo>
                  <a:cubicBezTo>
                    <a:pt x="5915225" y="1434777"/>
                    <a:pt x="5914666" y="1436125"/>
                    <a:pt x="5913673" y="1437118"/>
                  </a:cubicBezTo>
                  <a:cubicBezTo>
                    <a:pt x="5912679" y="1438112"/>
                    <a:pt x="5911331" y="1438670"/>
                    <a:pt x="5909926" y="1438670"/>
                  </a:cubicBezTo>
                  <a:lnTo>
                    <a:pt x="5299" y="1438670"/>
                  </a:lnTo>
                  <a:cubicBezTo>
                    <a:pt x="2372" y="1438670"/>
                    <a:pt x="0" y="1436298"/>
                    <a:pt x="0" y="1433371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457720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OrderDetail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467159" y="2475914"/>
            <a:ext cx="11513137" cy="2955087"/>
          </a:xfrm>
          <a:custGeom>
            <a:avLst/>
            <a:gdLst/>
            <a:ahLst/>
            <a:cxnLst/>
            <a:rect r="r" b="b" t="t" l="l"/>
            <a:pathLst>
              <a:path h="2955087" w="11513137">
                <a:moveTo>
                  <a:pt x="0" y="0"/>
                </a:moveTo>
                <a:lnTo>
                  <a:pt x="11513137" y="0"/>
                </a:lnTo>
                <a:lnTo>
                  <a:pt x="11513137" y="2955087"/>
                </a:lnTo>
                <a:lnTo>
                  <a:pt x="0" y="2955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4419" y="6516782"/>
            <a:ext cx="17319162" cy="1710267"/>
          </a:xfrm>
          <a:custGeom>
            <a:avLst/>
            <a:gdLst/>
            <a:ahLst/>
            <a:cxnLst/>
            <a:rect r="r" b="b" t="t" l="l"/>
            <a:pathLst>
              <a:path h="1710267" w="17319162">
                <a:moveTo>
                  <a:pt x="0" y="0"/>
                </a:moveTo>
                <a:lnTo>
                  <a:pt x="17319162" y="0"/>
                </a:lnTo>
                <a:lnTo>
                  <a:pt x="17319162" y="1710267"/>
                </a:lnTo>
                <a:lnTo>
                  <a:pt x="0" y="17102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4245788"/>
            <a:chOff x="0" y="0"/>
            <a:chExt cx="5915224" cy="15627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562726"/>
            </a:xfrm>
            <a:custGeom>
              <a:avLst/>
              <a:gdLst/>
              <a:ahLst/>
              <a:cxnLst/>
              <a:rect r="r" b="b" t="t" l="l"/>
              <a:pathLst>
                <a:path h="1562726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557427"/>
                  </a:lnTo>
                  <a:cubicBezTo>
                    <a:pt x="5915225" y="1558832"/>
                    <a:pt x="5914666" y="1560180"/>
                    <a:pt x="5913673" y="1561174"/>
                  </a:cubicBezTo>
                  <a:cubicBezTo>
                    <a:pt x="5912679" y="1562167"/>
                    <a:pt x="5911331" y="1562726"/>
                    <a:pt x="5909926" y="1562726"/>
                  </a:cubicBezTo>
                  <a:lnTo>
                    <a:pt x="5299" y="1562726"/>
                  </a:lnTo>
                  <a:cubicBezTo>
                    <a:pt x="2372" y="1562726"/>
                    <a:pt x="0" y="1560353"/>
                    <a:pt x="0" y="1557427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581776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TakeAway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727067" y="2547109"/>
            <a:ext cx="10993321" cy="3129826"/>
          </a:xfrm>
          <a:custGeom>
            <a:avLst/>
            <a:gdLst/>
            <a:ahLst/>
            <a:cxnLst/>
            <a:rect r="r" b="b" t="t" l="l"/>
            <a:pathLst>
              <a:path h="3129826" w="10993321">
                <a:moveTo>
                  <a:pt x="0" y="0"/>
                </a:moveTo>
                <a:lnTo>
                  <a:pt x="10993321" y="0"/>
                </a:lnTo>
                <a:lnTo>
                  <a:pt x="10993321" y="3129827"/>
                </a:lnTo>
                <a:lnTo>
                  <a:pt x="0" y="31298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25990" y="7028173"/>
            <a:ext cx="17019076" cy="2084837"/>
          </a:xfrm>
          <a:custGeom>
            <a:avLst/>
            <a:gdLst/>
            <a:ahLst/>
            <a:cxnLst/>
            <a:rect r="r" b="b" t="t" l="l"/>
            <a:pathLst>
              <a:path h="2084837" w="17019076">
                <a:moveTo>
                  <a:pt x="0" y="0"/>
                </a:moveTo>
                <a:lnTo>
                  <a:pt x="17019076" y="0"/>
                </a:lnTo>
                <a:lnTo>
                  <a:pt x="17019076" y="2084836"/>
                </a:lnTo>
                <a:lnTo>
                  <a:pt x="0" y="20848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3136832"/>
            <a:chOff x="0" y="0"/>
            <a:chExt cx="5915224" cy="11545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154558"/>
            </a:xfrm>
            <a:custGeom>
              <a:avLst/>
              <a:gdLst/>
              <a:ahLst/>
              <a:cxnLst/>
              <a:rect r="r" b="b" t="t" l="l"/>
              <a:pathLst>
                <a:path h="1154558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149259"/>
                  </a:lnTo>
                  <a:cubicBezTo>
                    <a:pt x="5915225" y="1150664"/>
                    <a:pt x="5914666" y="1152012"/>
                    <a:pt x="5913673" y="1153006"/>
                  </a:cubicBezTo>
                  <a:cubicBezTo>
                    <a:pt x="5912679" y="1153999"/>
                    <a:pt x="5911331" y="1154558"/>
                    <a:pt x="5909926" y="1154558"/>
                  </a:cubicBezTo>
                  <a:lnTo>
                    <a:pt x="5299" y="1154558"/>
                  </a:lnTo>
                  <a:cubicBezTo>
                    <a:pt x="2372" y="1154558"/>
                    <a:pt x="0" y="1152185"/>
                    <a:pt x="0" y="1149259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173608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DineIn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472519" y="2655354"/>
            <a:ext cx="11502416" cy="1622507"/>
          </a:xfrm>
          <a:custGeom>
            <a:avLst/>
            <a:gdLst/>
            <a:ahLst/>
            <a:cxnLst/>
            <a:rect r="r" b="b" t="t" l="l"/>
            <a:pathLst>
              <a:path h="1622507" w="11502416">
                <a:moveTo>
                  <a:pt x="0" y="0"/>
                </a:moveTo>
                <a:lnTo>
                  <a:pt x="11502416" y="0"/>
                </a:lnTo>
                <a:lnTo>
                  <a:pt x="11502416" y="1622507"/>
                </a:lnTo>
                <a:lnTo>
                  <a:pt x="0" y="1622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25904" y="6373907"/>
            <a:ext cx="17197720" cy="1010366"/>
          </a:xfrm>
          <a:custGeom>
            <a:avLst/>
            <a:gdLst/>
            <a:ahLst/>
            <a:cxnLst/>
            <a:rect r="r" b="b" t="t" l="l"/>
            <a:pathLst>
              <a:path h="1010366" w="17197720">
                <a:moveTo>
                  <a:pt x="0" y="0"/>
                </a:moveTo>
                <a:lnTo>
                  <a:pt x="17197720" y="0"/>
                </a:lnTo>
                <a:lnTo>
                  <a:pt x="17197720" y="1010366"/>
                </a:lnTo>
                <a:lnTo>
                  <a:pt x="0" y="1010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4705973"/>
            <a:chOff x="0" y="0"/>
            <a:chExt cx="5915224" cy="17321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732103"/>
            </a:xfrm>
            <a:custGeom>
              <a:avLst/>
              <a:gdLst/>
              <a:ahLst/>
              <a:cxnLst/>
              <a:rect r="r" b="b" t="t" l="l"/>
              <a:pathLst>
                <a:path h="1732103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726804"/>
                  </a:lnTo>
                  <a:cubicBezTo>
                    <a:pt x="5915225" y="1728210"/>
                    <a:pt x="5914666" y="1729558"/>
                    <a:pt x="5913673" y="1730551"/>
                  </a:cubicBezTo>
                  <a:cubicBezTo>
                    <a:pt x="5912679" y="1731545"/>
                    <a:pt x="5911331" y="1732103"/>
                    <a:pt x="5909926" y="1732103"/>
                  </a:cubicBezTo>
                  <a:lnTo>
                    <a:pt x="5299" y="1732103"/>
                  </a:lnTo>
                  <a:cubicBezTo>
                    <a:pt x="2372" y="1732103"/>
                    <a:pt x="0" y="1729731"/>
                    <a:pt x="0" y="1726804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751153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RawMaterialType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825790" y="2475914"/>
            <a:ext cx="10795874" cy="3740761"/>
          </a:xfrm>
          <a:custGeom>
            <a:avLst/>
            <a:gdLst/>
            <a:ahLst/>
            <a:cxnLst/>
            <a:rect r="r" b="b" t="t" l="l"/>
            <a:pathLst>
              <a:path h="3740761" w="10795874">
                <a:moveTo>
                  <a:pt x="0" y="0"/>
                </a:moveTo>
                <a:lnTo>
                  <a:pt x="10795874" y="0"/>
                </a:lnTo>
                <a:lnTo>
                  <a:pt x="10795874" y="3740760"/>
                </a:lnTo>
                <a:lnTo>
                  <a:pt x="0" y="3740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19561" y="7246689"/>
            <a:ext cx="16208332" cy="1620833"/>
          </a:xfrm>
          <a:custGeom>
            <a:avLst/>
            <a:gdLst/>
            <a:ahLst/>
            <a:cxnLst/>
            <a:rect r="r" b="b" t="t" l="l"/>
            <a:pathLst>
              <a:path h="1620833" w="16208332">
                <a:moveTo>
                  <a:pt x="0" y="0"/>
                </a:moveTo>
                <a:lnTo>
                  <a:pt x="16208332" y="0"/>
                </a:lnTo>
                <a:lnTo>
                  <a:pt x="16208332" y="1620833"/>
                </a:lnTo>
                <a:lnTo>
                  <a:pt x="0" y="1620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3480382"/>
            <a:chOff x="0" y="0"/>
            <a:chExt cx="5915224" cy="12810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281006"/>
            </a:xfrm>
            <a:custGeom>
              <a:avLst/>
              <a:gdLst/>
              <a:ahLst/>
              <a:cxnLst/>
              <a:rect r="r" b="b" t="t" l="l"/>
              <a:pathLst>
                <a:path h="1281006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275708"/>
                  </a:lnTo>
                  <a:cubicBezTo>
                    <a:pt x="5915225" y="1278634"/>
                    <a:pt x="5912852" y="1281006"/>
                    <a:pt x="5909926" y="1281006"/>
                  </a:cubicBezTo>
                  <a:lnTo>
                    <a:pt x="5299" y="1281006"/>
                  </a:lnTo>
                  <a:cubicBezTo>
                    <a:pt x="3894" y="1281006"/>
                    <a:pt x="2546" y="1280448"/>
                    <a:pt x="1552" y="1279454"/>
                  </a:cubicBezTo>
                  <a:cubicBezTo>
                    <a:pt x="558" y="1278461"/>
                    <a:pt x="0" y="1277113"/>
                    <a:pt x="0" y="1275708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300056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RawMaterial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417445" y="2689761"/>
            <a:ext cx="13612566" cy="2116745"/>
          </a:xfrm>
          <a:custGeom>
            <a:avLst/>
            <a:gdLst/>
            <a:ahLst/>
            <a:cxnLst/>
            <a:rect r="r" b="b" t="t" l="l"/>
            <a:pathLst>
              <a:path h="2116745" w="13612566">
                <a:moveTo>
                  <a:pt x="0" y="0"/>
                </a:moveTo>
                <a:lnTo>
                  <a:pt x="13612565" y="0"/>
                </a:lnTo>
                <a:lnTo>
                  <a:pt x="13612565" y="2116745"/>
                </a:lnTo>
                <a:lnTo>
                  <a:pt x="0" y="211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15227" y="6124549"/>
            <a:ext cx="17289954" cy="1383196"/>
          </a:xfrm>
          <a:custGeom>
            <a:avLst/>
            <a:gdLst/>
            <a:ahLst/>
            <a:cxnLst/>
            <a:rect r="r" b="b" t="t" l="l"/>
            <a:pathLst>
              <a:path h="1383196" w="17289954">
                <a:moveTo>
                  <a:pt x="0" y="0"/>
                </a:moveTo>
                <a:lnTo>
                  <a:pt x="17289954" y="0"/>
                </a:lnTo>
                <a:lnTo>
                  <a:pt x="17289954" y="1383196"/>
                </a:lnTo>
                <a:lnTo>
                  <a:pt x="0" y="13831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4577465"/>
            <a:chOff x="0" y="0"/>
            <a:chExt cx="5915224" cy="16848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684804"/>
            </a:xfrm>
            <a:custGeom>
              <a:avLst/>
              <a:gdLst/>
              <a:ahLst/>
              <a:cxnLst/>
              <a:rect r="r" b="b" t="t" l="l"/>
              <a:pathLst>
                <a:path h="1684804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679505"/>
                  </a:lnTo>
                  <a:cubicBezTo>
                    <a:pt x="5915225" y="1682432"/>
                    <a:pt x="5912852" y="1684804"/>
                    <a:pt x="5909926" y="1684804"/>
                  </a:cubicBezTo>
                  <a:lnTo>
                    <a:pt x="5299" y="1684804"/>
                  </a:lnTo>
                  <a:cubicBezTo>
                    <a:pt x="2372" y="1684804"/>
                    <a:pt x="0" y="1682432"/>
                    <a:pt x="0" y="1679505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70385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Procurement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993212" y="2689761"/>
            <a:ext cx="14461030" cy="3307961"/>
          </a:xfrm>
          <a:custGeom>
            <a:avLst/>
            <a:gdLst/>
            <a:ahLst/>
            <a:cxnLst/>
            <a:rect r="r" b="b" t="t" l="l"/>
            <a:pathLst>
              <a:path h="3307961" w="14461030">
                <a:moveTo>
                  <a:pt x="0" y="0"/>
                </a:moveTo>
                <a:lnTo>
                  <a:pt x="14461030" y="0"/>
                </a:lnTo>
                <a:lnTo>
                  <a:pt x="14461030" y="3307961"/>
                </a:lnTo>
                <a:lnTo>
                  <a:pt x="0" y="3307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25904" y="7349282"/>
            <a:ext cx="17197720" cy="1633783"/>
          </a:xfrm>
          <a:custGeom>
            <a:avLst/>
            <a:gdLst/>
            <a:ahLst/>
            <a:cxnLst/>
            <a:rect r="r" b="b" t="t" l="l"/>
            <a:pathLst>
              <a:path h="1633783" w="17197720">
                <a:moveTo>
                  <a:pt x="0" y="0"/>
                </a:moveTo>
                <a:lnTo>
                  <a:pt x="17197720" y="0"/>
                </a:lnTo>
                <a:lnTo>
                  <a:pt x="17197720" y="1633784"/>
                </a:lnTo>
                <a:lnTo>
                  <a:pt x="0" y="16337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6489" y="1019419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427" y="1796442"/>
            <a:ext cx="16071145" cy="4577465"/>
            <a:chOff x="0" y="0"/>
            <a:chExt cx="5915224" cy="16848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5225" cy="1684804"/>
            </a:xfrm>
            <a:custGeom>
              <a:avLst/>
              <a:gdLst/>
              <a:ahLst/>
              <a:cxnLst/>
              <a:rect r="r" b="b" t="t" l="l"/>
              <a:pathLst>
                <a:path h="1684804" w="5915225">
                  <a:moveTo>
                    <a:pt x="5299" y="0"/>
                  </a:moveTo>
                  <a:lnTo>
                    <a:pt x="5909926" y="0"/>
                  </a:lnTo>
                  <a:cubicBezTo>
                    <a:pt x="5912852" y="0"/>
                    <a:pt x="5915225" y="2372"/>
                    <a:pt x="5915225" y="5299"/>
                  </a:cubicBezTo>
                  <a:lnTo>
                    <a:pt x="5915225" y="1679505"/>
                  </a:lnTo>
                  <a:cubicBezTo>
                    <a:pt x="5915225" y="1682432"/>
                    <a:pt x="5912852" y="1684804"/>
                    <a:pt x="5909926" y="1684804"/>
                  </a:cubicBezTo>
                  <a:lnTo>
                    <a:pt x="5299" y="1684804"/>
                  </a:lnTo>
                  <a:cubicBezTo>
                    <a:pt x="2372" y="1684804"/>
                    <a:pt x="0" y="1682432"/>
                    <a:pt x="0" y="1679505"/>
                  </a:cubicBezTo>
                  <a:lnTo>
                    <a:pt x="0" y="5299"/>
                  </a:lnTo>
                  <a:cubicBezTo>
                    <a:pt x="0" y="2372"/>
                    <a:pt x="2372" y="0"/>
                    <a:pt x="5299" y="0"/>
                  </a:cubicBezTo>
                  <a:close/>
                </a:path>
              </a:pathLst>
            </a:custGeom>
            <a:solidFill>
              <a:srgbClr val="F4CB9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915224" cy="170385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19047" y="1385523"/>
            <a:ext cx="6809361" cy="932762"/>
            <a:chOff x="0" y="0"/>
            <a:chExt cx="2506287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6287" cy="343317"/>
            </a:xfrm>
            <a:custGeom>
              <a:avLst/>
              <a:gdLst/>
              <a:ahLst/>
              <a:cxnLst/>
              <a:rect r="r" b="b" t="t" l="l"/>
              <a:pathLst>
                <a:path h="343317" w="2506287">
                  <a:moveTo>
                    <a:pt x="12506" y="0"/>
                  </a:moveTo>
                  <a:lnTo>
                    <a:pt x="2493780" y="0"/>
                  </a:lnTo>
                  <a:cubicBezTo>
                    <a:pt x="2500687" y="0"/>
                    <a:pt x="2506287" y="5599"/>
                    <a:pt x="2506287" y="12506"/>
                  </a:cubicBezTo>
                  <a:lnTo>
                    <a:pt x="2506287" y="330811"/>
                  </a:lnTo>
                  <a:cubicBezTo>
                    <a:pt x="2506287" y="337718"/>
                    <a:pt x="2500687" y="343317"/>
                    <a:pt x="2493780" y="343317"/>
                  </a:cubicBezTo>
                  <a:lnTo>
                    <a:pt x="12506" y="343317"/>
                  </a:lnTo>
                  <a:cubicBezTo>
                    <a:pt x="5599" y="343317"/>
                    <a:pt x="0" y="337718"/>
                    <a:pt x="0" y="330811"/>
                  </a:cubicBezTo>
                  <a:lnTo>
                    <a:pt x="0" y="12506"/>
                  </a:lnTo>
                  <a:cubicBezTo>
                    <a:pt x="0" y="5599"/>
                    <a:pt x="5599" y="0"/>
                    <a:pt x="12506" y="0"/>
                  </a:cubicBezTo>
                  <a:close/>
                </a:path>
              </a:pathLst>
            </a:custGeom>
            <a:solidFill>
              <a:srgbClr val="DE903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06287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ProcurementDetail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403594" y="2597948"/>
            <a:ext cx="11480813" cy="3359826"/>
          </a:xfrm>
          <a:custGeom>
            <a:avLst/>
            <a:gdLst/>
            <a:ahLst/>
            <a:cxnLst/>
            <a:rect r="r" b="b" t="t" l="l"/>
            <a:pathLst>
              <a:path h="3359826" w="11480813">
                <a:moveTo>
                  <a:pt x="0" y="0"/>
                </a:moveTo>
                <a:lnTo>
                  <a:pt x="11480812" y="0"/>
                </a:lnTo>
                <a:lnTo>
                  <a:pt x="11480812" y="3359826"/>
                </a:lnTo>
                <a:lnTo>
                  <a:pt x="0" y="33598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07919" y="7120682"/>
            <a:ext cx="17031618" cy="1618004"/>
          </a:xfrm>
          <a:custGeom>
            <a:avLst/>
            <a:gdLst/>
            <a:ahLst/>
            <a:cxnLst/>
            <a:rect r="r" b="b" t="t" l="l"/>
            <a:pathLst>
              <a:path h="1618004" w="17031618">
                <a:moveTo>
                  <a:pt x="0" y="0"/>
                </a:moveTo>
                <a:lnTo>
                  <a:pt x="17031617" y="0"/>
                </a:lnTo>
                <a:lnTo>
                  <a:pt x="17031617" y="1618004"/>
                </a:lnTo>
                <a:lnTo>
                  <a:pt x="0" y="16180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4963661"/>
            <a:ext cx="18288000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sz="80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Simple View with Check Option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20587" y="269010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1835" y="9415417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07249" y="419985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1" y="0"/>
                </a:lnTo>
                <a:lnTo>
                  <a:pt x="254731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75359" y="547148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131935" y="3797182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0" y="0"/>
                </a:lnTo>
                <a:lnTo>
                  <a:pt x="254730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4028" y="237105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29344" y="9717367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6065" y="9534487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2" y="0"/>
                </a:lnTo>
                <a:lnTo>
                  <a:pt x="18317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87064" y="674310"/>
            <a:ext cx="254730" cy="254325"/>
          </a:xfrm>
          <a:custGeom>
            <a:avLst/>
            <a:gdLst/>
            <a:ahLst/>
            <a:cxnLst/>
            <a:rect r="r" b="b" t="t" l="l"/>
            <a:pathLst>
              <a:path h="254325" w="254730">
                <a:moveTo>
                  <a:pt x="0" y="0"/>
                </a:moveTo>
                <a:lnTo>
                  <a:pt x="254730" y="0"/>
                </a:lnTo>
                <a:lnTo>
                  <a:pt x="254730" y="254325"/>
                </a:lnTo>
                <a:lnTo>
                  <a:pt x="0" y="25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50209" y="1413935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65443" y="937260"/>
            <a:ext cx="183171" cy="182880"/>
          </a:xfrm>
          <a:custGeom>
            <a:avLst/>
            <a:gdLst/>
            <a:ahLst/>
            <a:cxnLst/>
            <a:rect r="r" b="b" t="t" l="l"/>
            <a:pathLst>
              <a:path h="182880" w="183171">
                <a:moveTo>
                  <a:pt x="0" y="0"/>
                </a:moveTo>
                <a:lnTo>
                  <a:pt x="183171" y="0"/>
                </a:lnTo>
                <a:lnTo>
                  <a:pt x="18317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3338" y="1028700"/>
            <a:ext cx="18354675" cy="9898713"/>
          </a:xfrm>
          <a:custGeom>
            <a:avLst/>
            <a:gdLst/>
            <a:ahLst/>
            <a:cxnLst/>
            <a:rect r="r" b="b" t="t" l="l"/>
            <a:pathLst>
              <a:path h="9898713" w="18354675">
                <a:moveTo>
                  <a:pt x="0" y="0"/>
                </a:moveTo>
                <a:lnTo>
                  <a:pt x="18354675" y="0"/>
                </a:lnTo>
                <a:lnTo>
                  <a:pt x="18354675" y="9898713"/>
                </a:lnTo>
                <a:lnTo>
                  <a:pt x="0" y="9898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50" r="0" b="-215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22557" y="185193"/>
            <a:ext cx="15042886" cy="89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3"/>
              </a:lnSpc>
            </a:pPr>
            <a:r>
              <a:rPr lang="en-US" sz="70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OUR BUSINESS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7075798"/>
            <a:ext cx="18288000" cy="2080260"/>
          </a:xfrm>
          <a:custGeom>
            <a:avLst/>
            <a:gdLst/>
            <a:ahLst/>
            <a:cxnLst/>
            <a:rect r="r" b="b" t="t" l="l"/>
            <a:pathLst>
              <a:path h="2080260" w="18288000">
                <a:moveTo>
                  <a:pt x="0" y="0"/>
                </a:moveTo>
                <a:lnTo>
                  <a:pt x="18288000" y="0"/>
                </a:lnTo>
                <a:lnTo>
                  <a:pt x="18288000" y="2080260"/>
                </a:lnTo>
                <a:lnTo>
                  <a:pt x="0" y="2080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483924" y="1995221"/>
            <a:ext cx="9320153" cy="3148279"/>
          </a:xfrm>
          <a:custGeom>
            <a:avLst/>
            <a:gdLst/>
            <a:ahLst/>
            <a:cxnLst/>
            <a:rect r="r" b="b" t="t" l="l"/>
            <a:pathLst>
              <a:path h="3148279" w="9320153">
                <a:moveTo>
                  <a:pt x="0" y="0"/>
                </a:moveTo>
                <a:lnTo>
                  <a:pt x="9320152" y="0"/>
                </a:lnTo>
                <a:lnTo>
                  <a:pt x="9320152" y="3148279"/>
                </a:lnTo>
                <a:lnTo>
                  <a:pt x="0" y="314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4963661"/>
            <a:ext cx="18288000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sz="80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View (Outer Join &amp; Set Operator)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3929590" y="-615762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3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3" y="4114800"/>
                </a:lnTo>
                <a:lnTo>
                  <a:pt x="16085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450811" y="-362170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02928" y="1909511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43897" y="797622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928012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211692" y="628526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301014" y="6885835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506726" y="2233417"/>
            <a:ext cx="11199231" cy="4345535"/>
          </a:xfrm>
          <a:custGeom>
            <a:avLst/>
            <a:gdLst/>
            <a:ahLst/>
            <a:cxnLst/>
            <a:rect r="r" b="b" t="t" l="l"/>
            <a:pathLst>
              <a:path h="4345535" w="11199231">
                <a:moveTo>
                  <a:pt x="0" y="0"/>
                </a:moveTo>
                <a:lnTo>
                  <a:pt x="11199232" y="0"/>
                </a:lnTo>
                <a:lnTo>
                  <a:pt x="11199232" y="4345535"/>
                </a:lnTo>
                <a:lnTo>
                  <a:pt x="0" y="4345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506726" y="6578952"/>
            <a:ext cx="11301259" cy="2260252"/>
          </a:xfrm>
          <a:custGeom>
            <a:avLst/>
            <a:gdLst/>
            <a:ahLst/>
            <a:cxnLst/>
            <a:rect r="r" b="b" t="t" l="l"/>
            <a:pathLst>
              <a:path h="2260252" w="11301259">
                <a:moveTo>
                  <a:pt x="0" y="0"/>
                </a:moveTo>
                <a:lnTo>
                  <a:pt x="11301259" y="0"/>
                </a:lnTo>
                <a:lnTo>
                  <a:pt x="11301259" y="2260252"/>
                </a:lnTo>
                <a:lnTo>
                  <a:pt x="0" y="2260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Outer Join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3929590" y="-615762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3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3" y="4114800"/>
                </a:lnTo>
                <a:lnTo>
                  <a:pt x="16085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450811" y="-362170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02928" y="1909511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785392" y="930911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453186" y="7618151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6" y="0"/>
                </a:lnTo>
                <a:lnTo>
                  <a:pt x="332206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542509" y="821872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67751" y="1688222"/>
            <a:ext cx="9313921" cy="5668813"/>
          </a:xfrm>
          <a:custGeom>
            <a:avLst/>
            <a:gdLst/>
            <a:ahLst/>
            <a:cxnLst/>
            <a:rect r="r" b="b" t="t" l="l"/>
            <a:pathLst>
              <a:path h="5668813" w="9313921">
                <a:moveTo>
                  <a:pt x="0" y="0"/>
                </a:moveTo>
                <a:lnTo>
                  <a:pt x="9313921" y="0"/>
                </a:lnTo>
                <a:lnTo>
                  <a:pt x="9313921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674082" y="7573511"/>
            <a:ext cx="11301259" cy="2641669"/>
          </a:xfrm>
          <a:custGeom>
            <a:avLst/>
            <a:gdLst/>
            <a:ahLst/>
            <a:cxnLst/>
            <a:rect r="r" b="b" t="t" l="l"/>
            <a:pathLst>
              <a:path h="2641669" w="11301259">
                <a:moveTo>
                  <a:pt x="0" y="0"/>
                </a:moveTo>
                <a:lnTo>
                  <a:pt x="11301259" y="0"/>
                </a:lnTo>
                <a:lnTo>
                  <a:pt x="11301259" y="2641669"/>
                </a:lnTo>
                <a:lnTo>
                  <a:pt x="0" y="26416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Set Operator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4963661"/>
            <a:ext cx="18288000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sz="80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View (Sub Query &amp; Set Operator)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1909511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543897" y="797622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928012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11692" y="628526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01014" y="6885835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46191" y="3667136"/>
            <a:ext cx="11395619" cy="2382135"/>
          </a:xfrm>
          <a:custGeom>
            <a:avLst/>
            <a:gdLst/>
            <a:ahLst/>
            <a:cxnLst/>
            <a:rect r="r" b="b" t="t" l="l"/>
            <a:pathLst>
              <a:path h="2382135" w="11395619">
                <a:moveTo>
                  <a:pt x="0" y="0"/>
                </a:moveTo>
                <a:lnTo>
                  <a:pt x="11395618" y="0"/>
                </a:lnTo>
                <a:lnTo>
                  <a:pt x="11395618" y="2382135"/>
                </a:lnTo>
                <a:lnTo>
                  <a:pt x="0" y="2382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7475220"/>
            <a:ext cx="18288000" cy="1783080"/>
          </a:xfrm>
          <a:custGeom>
            <a:avLst/>
            <a:gdLst/>
            <a:ahLst/>
            <a:cxnLst/>
            <a:rect r="r" b="b" t="t" l="l"/>
            <a:pathLst>
              <a:path h="1783080" w="18288000">
                <a:moveTo>
                  <a:pt x="0" y="0"/>
                </a:moveTo>
                <a:lnTo>
                  <a:pt x="18288000" y="0"/>
                </a:lnTo>
                <a:lnTo>
                  <a:pt x="18288000" y="1783080"/>
                </a:lnTo>
                <a:lnTo>
                  <a:pt x="0" y="1783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Sub Query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0135" y="1671489"/>
            <a:ext cx="16306645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Untuk melihat menu yang memiliki jumlah stok dibawah rata-rata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1909511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543897" y="797622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928012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11692" y="628526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01014" y="6885835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257638" y="3491606"/>
            <a:ext cx="9772724" cy="4280205"/>
          </a:xfrm>
          <a:custGeom>
            <a:avLst/>
            <a:gdLst/>
            <a:ahLst/>
            <a:cxnLst/>
            <a:rect r="r" b="b" t="t" l="l"/>
            <a:pathLst>
              <a:path h="4280205" w="9772724">
                <a:moveTo>
                  <a:pt x="0" y="0"/>
                </a:moveTo>
                <a:lnTo>
                  <a:pt x="9772724" y="0"/>
                </a:lnTo>
                <a:lnTo>
                  <a:pt x="9772724" y="4280206"/>
                </a:lnTo>
                <a:lnTo>
                  <a:pt x="0" y="4280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8028987"/>
            <a:ext cx="18288000" cy="2194560"/>
          </a:xfrm>
          <a:custGeom>
            <a:avLst/>
            <a:gdLst/>
            <a:ahLst/>
            <a:cxnLst/>
            <a:rect r="r" b="b" t="t" l="l"/>
            <a:pathLst>
              <a:path h="2194560" w="18288000">
                <a:moveTo>
                  <a:pt x="0" y="0"/>
                </a:moveTo>
                <a:lnTo>
                  <a:pt x="18288000" y="0"/>
                </a:lnTo>
                <a:lnTo>
                  <a:pt x="1828800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80135" y="361371"/>
            <a:ext cx="11735300" cy="12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Set Operator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0135" y="1550411"/>
            <a:ext cx="15731557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Untuk melihat data staf yang belum pernah mencatat atau memiliki transaksi di tabel "Order".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155874">
            <a:off x="12543038" y="7397379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2259158" y="0"/>
                </a:moveTo>
                <a:lnTo>
                  <a:pt x="0" y="0"/>
                </a:lnTo>
                <a:lnTo>
                  <a:pt x="0" y="5779242"/>
                </a:lnTo>
                <a:lnTo>
                  <a:pt x="2259158" y="5779242"/>
                </a:lnTo>
                <a:lnTo>
                  <a:pt x="22591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155874">
            <a:off x="3891598" y="-2889621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0" y="5779242"/>
                </a:moveTo>
                <a:lnTo>
                  <a:pt x="2259158" y="5779242"/>
                </a:lnTo>
                <a:lnTo>
                  <a:pt x="2259158" y="0"/>
                </a:lnTo>
                <a:lnTo>
                  <a:pt x="0" y="0"/>
                </a:lnTo>
                <a:lnTo>
                  <a:pt x="0" y="57792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895150">
            <a:off x="546169" y="6850551"/>
            <a:ext cx="3539196" cy="5347687"/>
          </a:xfrm>
          <a:custGeom>
            <a:avLst/>
            <a:gdLst/>
            <a:ahLst/>
            <a:cxnLst/>
            <a:rect r="r" b="b" t="t" l="l"/>
            <a:pathLst>
              <a:path h="5347687" w="3539196">
                <a:moveTo>
                  <a:pt x="0" y="0"/>
                </a:moveTo>
                <a:lnTo>
                  <a:pt x="3539196" y="0"/>
                </a:lnTo>
                <a:lnTo>
                  <a:pt x="3539196" y="5347687"/>
                </a:lnTo>
                <a:lnTo>
                  <a:pt x="0" y="5347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2895150">
            <a:off x="14228926" y="-2193442"/>
            <a:ext cx="3539196" cy="5347687"/>
          </a:xfrm>
          <a:custGeom>
            <a:avLst/>
            <a:gdLst/>
            <a:ahLst/>
            <a:cxnLst/>
            <a:rect r="r" b="b" t="t" l="l"/>
            <a:pathLst>
              <a:path h="5347687" w="3539196">
                <a:moveTo>
                  <a:pt x="3539197" y="5347687"/>
                </a:moveTo>
                <a:lnTo>
                  <a:pt x="0" y="5347687"/>
                </a:lnTo>
                <a:lnTo>
                  <a:pt x="0" y="0"/>
                </a:lnTo>
                <a:lnTo>
                  <a:pt x="3539197" y="0"/>
                </a:lnTo>
                <a:lnTo>
                  <a:pt x="3539197" y="534768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83941">
            <a:off x="4996901" y="8448939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0" y="0"/>
                </a:moveTo>
                <a:lnTo>
                  <a:pt x="2259158" y="0"/>
                </a:lnTo>
                <a:lnTo>
                  <a:pt x="2259158" y="5779242"/>
                </a:lnTo>
                <a:lnTo>
                  <a:pt x="0" y="577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2283941">
            <a:off x="11323435" y="-3957357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2259158" y="5779242"/>
                </a:moveTo>
                <a:lnTo>
                  <a:pt x="0" y="5779242"/>
                </a:lnTo>
                <a:lnTo>
                  <a:pt x="0" y="0"/>
                </a:lnTo>
                <a:lnTo>
                  <a:pt x="2259158" y="0"/>
                </a:lnTo>
                <a:lnTo>
                  <a:pt x="2259158" y="577924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888432">
            <a:off x="6801042" y="7300651"/>
            <a:ext cx="3539196" cy="5347687"/>
          </a:xfrm>
          <a:custGeom>
            <a:avLst/>
            <a:gdLst/>
            <a:ahLst/>
            <a:cxnLst/>
            <a:rect r="r" b="b" t="t" l="l"/>
            <a:pathLst>
              <a:path h="5347687" w="3539196">
                <a:moveTo>
                  <a:pt x="0" y="0"/>
                </a:moveTo>
                <a:lnTo>
                  <a:pt x="3539196" y="0"/>
                </a:lnTo>
                <a:lnTo>
                  <a:pt x="3539196" y="5347686"/>
                </a:lnTo>
                <a:lnTo>
                  <a:pt x="0" y="5347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2895150">
            <a:off x="8235796" y="-2262968"/>
            <a:ext cx="3539196" cy="5347687"/>
          </a:xfrm>
          <a:custGeom>
            <a:avLst/>
            <a:gdLst/>
            <a:ahLst/>
            <a:cxnLst/>
            <a:rect r="r" b="b" t="t" l="l"/>
            <a:pathLst>
              <a:path h="5347687" w="3539196">
                <a:moveTo>
                  <a:pt x="3539197" y="5347687"/>
                </a:moveTo>
                <a:lnTo>
                  <a:pt x="0" y="5347687"/>
                </a:lnTo>
                <a:lnTo>
                  <a:pt x="0" y="0"/>
                </a:lnTo>
                <a:lnTo>
                  <a:pt x="3539197" y="0"/>
                </a:lnTo>
                <a:lnTo>
                  <a:pt x="3539197" y="534768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2283941">
            <a:off x="5343460" y="-3957357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2259158" y="5779242"/>
                </a:moveTo>
                <a:lnTo>
                  <a:pt x="0" y="5779242"/>
                </a:lnTo>
                <a:lnTo>
                  <a:pt x="0" y="0"/>
                </a:lnTo>
                <a:lnTo>
                  <a:pt x="2259158" y="0"/>
                </a:lnTo>
                <a:lnTo>
                  <a:pt x="2259158" y="577924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283941">
            <a:off x="11184341" y="8448939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0" y="0"/>
                </a:moveTo>
                <a:lnTo>
                  <a:pt x="2259158" y="0"/>
                </a:lnTo>
                <a:lnTo>
                  <a:pt x="2259158" y="5779242"/>
                </a:lnTo>
                <a:lnTo>
                  <a:pt x="0" y="577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202172">
            <a:off x="-1195085" y="3053191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2259158" y="0"/>
                </a:moveTo>
                <a:lnTo>
                  <a:pt x="0" y="0"/>
                </a:lnTo>
                <a:lnTo>
                  <a:pt x="0" y="5779242"/>
                </a:lnTo>
                <a:lnTo>
                  <a:pt x="2259158" y="5779242"/>
                </a:lnTo>
                <a:lnTo>
                  <a:pt x="22591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3706690">
            <a:off x="17272721" y="691430"/>
            <a:ext cx="2259158" cy="5779242"/>
          </a:xfrm>
          <a:custGeom>
            <a:avLst/>
            <a:gdLst/>
            <a:ahLst/>
            <a:cxnLst/>
            <a:rect r="r" b="b" t="t" l="l"/>
            <a:pathLst>
              <a:path h="5779242" w="2259158">
                <a:moveTo>
                  <a:pt x="2259158" y="5779242"/>
                </a:moveTo>
                <a:lnTo>
                  <a:pt x="0" y="5779242"/>
                </a:lnTo>
                <a:lnTo>
                  <a:pt x="0" y="0"/>
                </a:lnTo>
                <a:lnTo>
                  <a:pt x="2259158" y="0"/>
                </a:lnTo>
                <a:lnTo>
                  <a:pt x="2259158" y="57792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71442" y="3519228"/>
            <a:ext cx="12345115" cy="15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9"/>
              </a:lnSpc>
            </a:pPr>
            <a:r>
              <a:rPr lang="en-US" sz="12499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Thank you!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6483879">
            <a:off x="-444918" y="-549198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0"/>
                </a:moveTo>
                <a:lnTo>
                  <a:pt x="5945721" y="0"/>
                </a:lnTo>
                <a:lnTo>
                  <a:pt x="5945721" y="5826806"/>
                </a:lnTo>
                <a:lnTo>
                  <a:pt x="0" y="5826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175720">
            <a:off x="12994358" y="5453687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0"/>
                </a:moveTo>
                <a:lnTo>
                  <a:pt x="5945721" y="0"/>
                </a:lnTo>
                <a:lnTo>
                  <a:pt x="5945721" y="5826806"/>
                </a:lnTo>
                <a:lnTo>
                  <a:pt x="0" y="5826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621138" y="5387021"/>
            <a:ext cx="3541605" cy="2073449"/>
          </a:xfrm>
          <a:custGeom>
            <a:avLst/>
            <a:gdLst/>
            <a:ahLst/>
            <a:cxnLst/>
            <a:rect r="r" b="b" t="t" l="l"/>
            <a:pathLst>
              <a:path h="2073449" w="3541605">
                <a:moveTo>
                  <a:pt x="0" y="0"/>
                </a:moveTo>
                <a:lnTo>
                  <a:pt x="3541605" y="0"/>
                </a:lnTo>
                <a:lnTo>
                  <a:pt x="3541605" y="2073449"/>
                </a:lnTo>
                <a:lnTo>
                  <a:pt x="0" y="20734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644830">
            <a:off x="14599214" y="-1035621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1608512" y="0"/>
                </a:moveTo>
                <a:lnTo>
                  <a:pt x="0" y="0"/>
                </a:lnTo>
                <a:lnTo>
                  <a:pt x="0" y="4114800"/>
                </a:lnTo>
                <a:lnTo>
                  <a:pt x="1608512" y="4114800"/>
                </a:lnTo>
                <a:lnTo>
                  <a:pt x="1608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2386">
            <a:off x="196736" y="7720235"/>
            <a:ext cx="1608513" cy="4114800"/>
          </a:xfrm>
          <a:custGeom>
            <a:avLst/>
            <a:gdLst/>
            <a:ahLst/>
            <a:cxnLst/>
            <a:rect r="r" b="b" t="t" l="l"/>
            <a:pathLst>
              <a:path h="4114800" w="1608513">
                <a:moveTo>
                  <a:pt x="0" y="0"/>
                </a:moveTo>
                <a:lnTo>
                  <a:pt x="1608513" y="0"/>
                </a:lnTo>
                <a:lnTo>
                  <a:pt x="1608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109" y="223341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374" y="407464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4508" y="3182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2928" y="900530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7098" y="171320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23624" y="7733192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9445958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91419" y="6042230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80741" y="664280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3" y="0"/>
                </a:lnTo>
                <a:lnTo>
                  <a:pt x="242883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87891" y="9611797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6"/>
                </a:lnTo>
                <a:lnTo>
                  <a:pt x="0" y="3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5227" y="6840086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106789" y="-1079153"/>
            <a:ext cx="5826829" cy="5191175"/>
          </a:xfrm>
          <a:custGeom>
            <a:avLst/>
            <a:gdLst/>
            <a:ahLst/>
            <a:cxnLst/>
            <a:rect r="r" b="b" t="t" l="l"/>
            <a:pathLst>
              <a:path h="5191175" w="5826829">
                <a:moveTo>
                  <a:pt x="5826829" y="0"/>
                </a:moveTo>
                <a:lnTo>
                  <a:pt x="0" y="0"/>
                </a:lnTo>
                <a:lnTo>
                  <a:pt x="0" y="5191175"/>
                </a:lnTo>
                <a:lnTo>
                  <a:pt x="5826829" y="5191175"/>
                </a:lnTo>
                <a:lnTo>
                  <a:pt x="5826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757313"/>
            <a:ext cx="3542157" cy="118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2"/>
              </a:lnSpc>
            </a:pPr>
            <a:r>
              <a:rPr lang="en-US" sz="929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ERD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077195" y="1541829"/>
            <a:ext cx="14133609" cy="8745171"/>
          </a:xfrm>
          <a:custGeom>
            <a:avLst/>
            <a:gdLst/>
            <a:ahLst/>
            <a:cxnLst/>
            <a:rect r="r" b="b" t="t" l="l"/>
            <a:pathLst>
              <a:path h="8745171" w="14133609">
                <a:moveTo>
                  <a:pt x="0" y="0"/>
                </a:moveTo>
                <a:lnTo>
                  <a:pt x="14133610" y="0"/>
                </a:lnTo>
                <a:lnTo>
                  <a:pt x="14133610" y="8745171"/>
                </a:lnTo>
                <a:lnTo>
                  <a:pt x="0" y="8745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569926">
            <a:off x="12258408" y="-2981055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569926">
            <a:off x="7572342" y="-3158500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87896" y="1945547"/>
            <a:ext cx="12462111" cy="3702833"/>
            <a:chOff x="0" y="0"/>
            <a:chExt cx="4586866" cy="13628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6866" cy="1362883"/>
            </a:xfrm>
            <a:custGeom>
              <a:avLst/>
              <a:gdLst/>
              <a:ahLst/>
              <a:cxnLst/>
              <a:rect r="r" b="b" t="t" l="l"/>
              <a:pathLst>
                <a:path h="1362883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356049"/>
                  </a:lnTo>
                  <a:cubicBezTo>
                    <a:pt x="4586866" y="1359823"/>
                    <a:pt x="4583806" y="1362883"/>
                    <a:pt x="4580032" y="1362883"/>
                  </a:cubicBezTo>
                  <a:lnTo>
                    <a:pt x="6834" y="1362883"/>
                  </a:lnTo>
                  <a:cubicBezTo>
                    <a:pt x="3060" y="1362883"/>
                    <a:pt x="0" y="1359823"/>
                    <a:pt x="0" y="1356049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586866" cy="1381933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37992" y="1249214"/>
            <a:ext cx="6364432" cy="932762"/>
            <a:chOff x="0" y="0"/>
            <a:chExt cx="2342524" cy="34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Customer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259300" y="5171437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7259" y="323443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62550" y="4441909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7" y="0"/>
                </a:lnTo>
                <a:lnTo>
                  <a:pt x="199507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762057" y="5778605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6398" y="1435356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248564" y="6429594"/>
            <a:ext cx="12601444" cy="3725427"/>
            <a:chOff x="0" y="0"/>
            <a:chExt cx="4638149" cy="13711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38149" cy="1371199"/>
            </a:xfrm>
            <a:custGeom>
              <a:avLst/>
              <a:gdLst/>
              <a:ahLst/>
              <a:cxnLst/>
              <a:rect r="r" b="b" t="t" l="l"/>
              <a:pathLst>
                <a:path h="1371199" w="4638149">
                  <a:moveTo>
                    <a:pt x="6758" y="0"/>
                  </a:moveTo>
                  <a:lnTo>
                    <a:pt x="4631391" y="0"/>
                  </a:lnTo>
                  <a:cubicBezTo>
                    <a:pt x="4633183" y="0"/>
                    <a:pt x="4634902" y="712"/>
                    <a:pt x="4636170" y="1979"/>
                  </a:cubicBezTo>
                  <a:cubicBezTo>
                    <a:pt x="4637437" y="3247"/>
                    <a:pt x="4638149" y="4966"/>
                    <a:pt x="4638149" y="6758"/>
                  </a:cubicBezTo>
                  <a:lnTo>
                    <a:pt x="4638149" y="1364441"/>
                  </a:lnTo>
                  <a:cubicBezTo>
                    <a:pt x="4638149" y="1366233"/>
                    <a:pt x="4637437" y="1367952"/>
                    <a:pt x="4636170" y="1369220"/>
                  </a:cubicBezTo>
                  <a:cubicBezTo>
                    <a:pt x="4634902" y="1370487"/>
                    <a:pt x="4633183" y="1371199"/>
                    <a:pt x="4631391" y="1371199"/>
                  </a:cubicBezTo>
                  <a:lnTo>
                    <a:pt x="6758" y="1371199"/>
                  </a:lnTo>
                  <a:cubicBezTo>
                    <a:pt x="4966" y="1371199"/>
                    <a:pt x="3247" y="1370487"/>
                    <a:pt x="1979" y="1369220"/>
                  </a:cubicBezTo>
                  <a:cubicBezTo>
                    <a:pt x="712" y="1367952"/>
                    <a:pt x="0" y="1366233"/>
                    <a:pt x="0" y="1364441"/>
                  </a:cubicBezTo>
                  <a:lnTo>
                    <a:pt x="0" y="6758"/>
                  </a:lnTo>
                  <a:cubicBezTo>
                    <a:pt x="0" y="4966"/>
                    <a:pt x="712" y="3247"/>
                    <a:pt x="1979" y="1979"/>
                  </a:cubicBezTo>
                  <a:cubicBezTo>
                    <a:pt x="3247" y="712"/>
                    <a:pt x="4966" y="0"/>
                    <a:pt x="6758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638149" cy="1390249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37992" y="5778605"/>
            <a:ext cx="6364432" cy="932762"/>
            <a:chOff x="0" y="0"/>
            <a:chExt cx="2342524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Staff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576371" y="363458"/>
            <a:ext cx="1575794" cy="2166040"/>
          </a:xfrm>
          <a:custGeom>
            <a:avLst/>
            <a:gdLst/>
            <a:ahLst/>
            <a:cxnLst/>
            <a:rect r="r" b="b" t="t" l="l"/>
            <a:pathLst>
              <a:path h="2166040" w="1575794">
                <a:moveTo>
                  <a:pt x="0" y="0"/>
                </a:moveTo>
                <a:lnTo>
                  <a:pt x="1575794" y="0"/>
                </a:lnTo>
                <a:lnTo>
                  <a:pt x="1575794" y="2166041"/>
                </a:lnTo>
                <a:lnTo>
                  <a:pt x="0" y="2166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697311" y="4770191"/>
            <a:ext cx="542022" cy="2016827"/>
          </a:xfrm>
          <a:custGeom>
            <a:avLst/>
            <a:gdLst/>
            <a:ahLst/>
            <a:cxnLst/>
            <a:rect r="r" b="b" t="t" l="l"/>
            <a:pathLst>
              <a:path h="2016827" w="542022">
                <a:moveTo>
                  <a:pt x="0" y="0"/>
                </a:moveTo>
                <a:lnTo>
                  <a:pt x="542023" y="0"/>
                </a:lnTo>
                <a:lnTo>
                  <a:pt x="542023" y="2016827"/>
                </a:lnTo>
                <a:lnTo>
                  <a:pt x="0" y="20168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420012" y="2276399"/>
            <a:ext cx="10397880" cy="3171353"/>
          </a:xfrm>
          <a:custGeom>
            <a:avLst/>
            <a:gdLst/>
            <a:ahLst/>
            <a:cxnLst/>
            <a:rect r="r" b="b" t="t" l="l"/>
            <a:pathLst>
              <a:path h="3171353" w="10397880">
                <a:moveTo>
                  <a:pt x="0" y="0"/>
                </a:moveTo>
                <a:lnTo>
                  <a:pt x="10397880" y="0"/>
                </a:lnTo>
                <a:lnTo>
                  <a:pt x="10397880" y="3171354"/>
                </a:lnTo>
                <a:lnTo>
                  <a:pt x="0" y="31713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284259" y="6749467"/>
            <a:ext cx="10669387" cy="3240826"/>
          </a:xfrm>
          <a:custGeom>
            <a:avLst/>
            <a:gdLst/>
            <a:ahLst/>
            <a:cxnLst/>
            <a:rect r="r" b="b" t="t" l="l"/>
            <a:pathLst>
              <a:path h="3240826" w="10669387">
                <a:moveTo>
                  <a:pt x="0" y="0"/>
                </a:moveTo>
                <a:lnTo>
                  <a:pt x="10669386" y="0"/>
                </a:lnTo>
                <a:lnTo>
                  <a:pt x="10669386" y="3240827"/>
                </a:lnTo>
                <a:lnTo>
                  <a:pt x="0" y="3240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80135" y="294696"/>
            <a:ext cx="3094383" cy="91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72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DDL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569926">
            <a:off x="12258408" y="-2981055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569926">
            <a:off x="7572342" y="-3158500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87896" y="2308622"/>
            <a:ext cx="12462111" cy="2662632"/>
            <a:chOff x="0" y="0"/>
            <a:chExt cx="4586866" cy="9800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6866" cy="980021"/>
            </a:xfrm>
            <a:custGeom>
              <a:avLst/>
              <a:gdLst/>
              <a:ahLst/>
              <a:cxnLst/>
              <a:rect r="r" b="b" t="t" l="l"/>
              <a:pathLst>
                <a:path h="980021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973188"/>
                  </a:lnTo>
                  <a:cubicBezTo>
                    <a:pt x="4586866" y="976962"/>
                    <a:pt x="4583806" y="980021"/>
                    <a:pt x="4580032" y="980021"/>
                  </a:cubicBezTo>
                  <a:lnTo>
                    <a:pt x="6834" y="980021"/>
                  </a:lnTo>
                  <a:cubicBezTo>
                    <a:pt x="3060" y="980021"/>
                    <a:pt x="0" y="976962"/>
                    <a:pt x="0" y="973188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586866" cy="999071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37992" y="1612290"/>
            <a:ext cx="6364432" cy="932762"/>
            <a:chOff x="0" y="0"/>
            <a:chExt cx="2342524" cy="34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Full Time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259300" y="5171437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7259" y="323443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62550" y="4441909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7" y="0"/>
                </a:lnTo>
                <a:lnTo>
                  <a:pt x="199507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762057" y="5778605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6398" y="1435356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256729" y="6426269"/>
            <a:ext cx="12601444" cy="2627643"/>
            <a:chOff x="0" y="0"/>
            <a:chExt cx="4638149" cy="9671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38149" cy="967143"/>
            </a:xfrm>
            <a:custGeom>
              <a:avLst/>
              <a:gdLst/>
              <a:ahLst/>
              <a:cxnLst/>
              <a:rect r="r" b="b" t="t" l="l"/>
              <a:pathLst>
                <a:path h="967143" w="4638149">
                  <a:moveTo>
                    <a:pt x="6758" y="0"/>
                  </a:moveTo>
                  <a:lnTo>
                    <a:pt x="4631391" y="0"/>
                  </a:lnTo>
                  <a:cubicBezTo>
                    <a:pt x="4633183" y="0"/>
                    <a:pt x="4634902" y="712"/>
                    <a:pt x="4636170" y="1979"/>
                  </a:cubicBezTo>
                  <a:cubicBezTo>
                    <a:pt x="4637437" y="3247"/>
                    <a:pt x="4638149" y="4966"/>
                    <a:pt x="4638149" y="6758"/>
                  </a:cubicBezTo>
                  <a:lnTo>
                    <a:pt x="4638149" y="960385"/>
                  </a:lnTo>
                  <a:cubicBezTo>
                    <a:pt x="4638149" y="964118"/>
                    <a:pt x="4635123" y="967143"/>
                    <a:pt x="4631391" y="967143"/>
                  </a:cubicBezTo>
                  <a:lnTo>
                    <a:pt x="6758" y="967143"/>
                  </a:lnTo>
                  <a:cubicBezTo>
                    <a:pt x="3026" y="967143"/>
                    <a:pt x="0" y="964118"/>
                    <a:pt x="0" y="960385"/>
                  </a:cubicBezTo>
                  <a:lnTo>
                    <a:pt x="0" y="6758"/>
                  </a:lnTo>
                  <a:cubicBezTo>
                    <a:pt x="0" y="4966"/>
                    <a:pt x="712" y="3247"/>
                    <a:pt x="1979" y="1979"/>
                  </a:cubicBezTo>
                  <a:cubicBezTo>
                    <a:pt x="3247" y="712"/>
                    <a:pt x="4966" y="0"/>
                    <a:pt x="6758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638149" cy="986193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46157" y="5775280"/>
            <a:ext cx="6364432" cy="932762"/>
            <a:chOff x="0" y="0"/>
            <a:chExt cx="2342524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Part Time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848282" y="2913060"/>
            <a:ext cx="11402007" cy="1453756"/>
          </a:xfrm>
          <a:custGeom>
            <a:avLst/>
            <a:gdLst/>
            <a:ahLst/>
            <a:cxnLst/>
            <a:rect r="r" b="b" t="t" l="l"/>
            <a:pathLst>
              <a:path h="1453756" w="11402007">
                <a:moveTo>
                  <a:pt x="0" y="0"/>
                </a:moveTo>
                <a:lnTo>
                  <a:pt x="11402007" y="0"/>
                </a:lnTo>
                <a:lnTo>
                  <a:pt x="11402007" y="1453756"/>
                </a:lnTo>
                <a:lnTo>
                  <a:pt x="0" y="1453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806073" y="7021168"/>
            <a:ext cx="11502755" cy="1437844"/>
          </a:xfrm>
          <a:custGeom>
            <a:avLst/>
            <a:gdLst/>
            <a:ahLst/>
            <a:cxnLst/>
            <a:rect r="r" b="b" t="t" l="l"/>
            <a:pathLst>
              <a:path h="1437844" w="11502755">
                <a:moveTo>
                  <a:pt x="0" y="0"/>
                </a:moveTo>
                <a:lnTo>
                  <a:pt x="11502755" y="0"/>
                </a:lnTo>
                <a:lnTo>
                  <a:pt x="11502755" y="1437844"/>
                </a:lnTo>
                <a:lnTo>
                  <a:pt x="0" y="1437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480135" y="294696"/>
            <a:ext cx="3094383" cy="91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72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DDL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7667836" y="704055"/>
            <a:ext cx="528949" cy="1816469"/>
          </a:xfrm>
          <a:custGeom>
            <a:avLst/>
            <a:gdLst/>
            <a:ahLst/>
            <a:cxnLst/>
            <a:rect r="r" b="b" t="t" l="l"/>
            <a:pathLst>
              <a:path h="1816469" w="528949">
                <a:moveTo>
                  <a:pt x="0" y="0"/>
                </a:moveTo>
                <a:lnTo>
                  <a:pt x="528949" y="0"/>
                </a:lnTo>
                <a:lnTo>
                  <a:pt x="528949" y="1816469"/>
                </a:lnTo>
                <a:lnTo>
                  <a:pt x="0" y="1816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198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575879" y="5066182"/>
            <a:ext cx="1624036" cy="1624036"/>
          </a:xfrm>
          <a:custGeom>
            <a:avLst/>
            <a:gdLst/>
            <a:ahLst/>
            <a:cxnLst/>
            <a:rect r="r" b="b" t="t" l="l"/>
            <a:pathLst>
              <a:path h="1624036" w="1624036">
                <a:moveTo>
                  <a:pt x="0" y="0"/>
                </a:moveTo>
                <a:lnTo>
                  <a:pt x="1624035" y="0"/>
                </a:lnTo>
                <a:lnTo>
                  <a:pt x="1624035" y="1624035"/>
                </a:lnTo>
                <a:lnTo>
                  <a:pt x="0" y="16240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569926">
            <a:off x="12258408" y="-2981055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569926">
            <a:off x="7572342" y="-3158500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87896" y="1945547"/>
            <a:ext cx="12462111" cy="3527840"/>
            <a:chOff x="0" y="0"/>
            <a:chExt cx="4586866" cy="12984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6866" cy="1298474"/>
            </a:xfrm>
            <a:custGeom>
              <a:avLst/>
              <a:gdLst/>
              <a:ahLst/>
              <a:cxnLst/>
              <a:rect r="r" b="b" t="t" l="l"/>
              <a:pathLst>
                <a:path h="1298474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1291641"/>
                  </a:lnTo>
                  <a:cubicBezTo>
                    <a:pt x="4586866" y="1295415"/>
                    <a:pt x="4583806" y="1298474"/>
                    <a:pt x="4580032" y="1298474"/>
                  </a:cubicBezTo>
                  <a:lnTo>
                    <a:pt x="6834" y="1298474"/>
                  </a:lnTo>
                  <a:cubicBezTo>
                    <a:pt x="3060" y="1298474"/>
                    <a:pt x="0" y="1295415"/>
                    <a:pt x="0" y="1291641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586866" cy="1317524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37992" y="1249214"/>
            <a:ext cx="6364432" cy="932762"/>
            <a:chOff x="0" y="0"/>
            <a:chExt cx="2342524" cy="34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Order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259300" y="5171437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7259" y="323443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62550" y="4441909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7" y="0"/>
                </a:lnTo>
                <a:lnTo>
                  <a:pt x="199507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762057" y="5778605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6398" y="1435356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248564" y="6429594"/>
            <a:ext cx="12601444" cy="3725427"/>
            <a:chOff x="0" y="0"/>
            <a:chExt cx="4638149" cy="13711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38149" cy="1371199"/>
            </a:xfrm>
            <a:custGeom>
              <a:avLst/>
              <a:gdLst/>
              <a:ahLst/>
              <a:cxnLst/>
              <a:rect r="r" b="b" t="t" l="l"/>
              <a:pathLst>
                <a:path h="1371199" w="4638149">
                  <a:moveTo>
                    <a:pt x="6758" y="0"/>
                  </a:moveTo>
                  <a:lnTo>
                    <a:pt x="4631391" y="0"/>
                  </a:lnTo>
                  <a:cubicBezTo>
                    <a:pt x="4633183" y="0"/>
                    <a:pt x="4634902" y="712"/>
                    <a:pt x="4636170" y="1979"/>
                  </a:cubicBezTo>
                  <a:cubicBezTo>
                    <a:pt x="4637437" y="3247"/>
                    <a:pt x="4638149" y="4966"/>
                    <a:pt x="4638149" y="6758"/>
                  </a:cubicBezTo>
                  <a:lnTo>
                    <a:pt x="4638149" y="1364441"/>
                  </a:lnTo>
                  <a:cubicBezTo>
                    <a:pt x="4638149" y="1366233"/>
                    <a:pt x="4637437" y="1367952"/>
                    <a:pt x="4636170" y="1369220"/>
                  </a:cubicBezTo>
                  <a:cubicBezTo>
                    <a:pt x="4634902" y="1370487"/>
                    <a:pt x="4633183" y="1371199"/>
                    <a:pt x="4631391" y="1371199"/>
                  </a:cubicBezTo>
                  <a:lnTo>
                    <a:pt x="6758" y="1371199"/>
                  </a:lnTo>
                  <a:cubicBezTo>
                    <a:pt x="4966" y="1371199"/>
                    <a:pt x="3247" y="1370487"/>
                    <a:pt x="1979" y="1369220"/>
                  </a:cubicBezTo>
                  <a:cubicBezTo>
                    <a:pt x="712" y="1367952"/>
                    <a:pt x="0" y="1366233"/>
                    <a:pt x="0" y="1364441"/>
                  </a:cubicBezTo>
                  <a:lnTo>
                    <a:pt x="0" y="6758"/>
                  </a:lnTo>
                  <a:cubicBezTo>
                    <a:pt x="0" y="4966"/>
                    <a:pt x="712" y="3247"/>
                    <a:pt x="1979" y="1979"/>
                  </a:cubicBezTo>
                  <a:cubicBezTo>
                    <a:pt x="3247" y="712"/>
                    <a:pt x="4966" y="0"/>
                    <a:pt x="6758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638149" cy="1390249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37992" y="5778605"/>
            <a:ext cx="6364432" cy="932762"/>
            <a:chOff x="0" y="0"/>
            <a:chExt cx="2342524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Order Detail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356634" y="4541504"/>
            <a:ext cx="542022" cy="2016827"/>
          </a:xfrm>
          <a:custGeom>
            <a:avLst/>
            <a:gdLst/>
            <a:ahLst/>
            <a:cxnLst/>
            <a:rect r="r" b="b" t="t" l="l"/>
            <a:pathLst>
              <a:path h="2016827" w="542022">
                <a:moveTo>
                  <a:pt x="0" y="0"/>
                </a:moveTo>
                <a:lnTo>
                  <a:pt x="542022" y="0"/>
                </a:lnTo>
                <a:lnTo>
                  <a:pt x="542022" y="2016827"/>
                </a:lnTo>
                <a:lnTo>
                  <a:pt x="0" y="201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956645" y="218870"/>
            <a:ext cx="2187355" cy="1848315"/>
          </a:xfrm>
          <a:custGeom>
            <a:avLst/>
            <a:gdLst/>
            <a:ahLst/>
            <a:cxnLst/>
            <a:rect r="r" b="b" t="t" l="l"/>
            <a:pathLst>
              <a:path h="1848315" w="2187355">
                <a:moveTo>
                  <a:pt x="0" y="0"/>
                </a:moveTo>
                <a:lnTo>
                  <a:pt x="2187355" y="0"/>
                </a:lnTo>
                <a:lnTo>
                  <a:pt x="2187355" y="1848314"/>
                </a:lnTo>
                <a:lnTo>
                  <a:pt x="0" y="18483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949273" y="7091818"/>
            <a:ext cx="11301259" cy="2443897"/>
          </a:xfrm>
          <a:custGeom>
            <a:avLst/>
            <a:gdLst/>
            <a:ahLst/>
            <a:cxnLst/>
            <a:rect r="r" b="b" t="t" l="l"/>
            <a:pathLst>
              <a:path h="2443897" w="11301259">
                <a:moveTo>
                  <a:pt x="0" y="0"/>
                </a:moveTo>
                <a:lnTo>
                  <a:pt x="11301259" y="0"/>
                </a:lnTo>
                <a:lnTo>
                  <a:pt x="11301259" y="2443898"/>
                </a:lnTo>
                <a:lnTo>
                  <a:pt x="0" y="24438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968323" y="2296810"/>
            <a:ext cx="11301259" cy="2825315"/>
          </a:xfrm>
          <a:custGeom>
            <a:avLst/>
            <a:gdLst/>
            <a:ahLst/>
            <a:cxnLst/>
            <a:rect r="r" b="b" t="t" l="l"/>
            <a:pathLst>
              <a:path h="2825315" w="11301259">
                <a:moveTo>
                  <a:pt x="0" y="0"/>
                </a:moveTo>
                <a:lnTo>
                  <a:pt x="11301259" y="0"/>
                </a:lnTo>
                <a:lnTo>
                  <a:pt x="11301259" y="2825314"/>
                </a:lnTo>
                <a:lnTo>
                  <a:pt x="0" y="28253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80135" y="294696"/>
            <a:ext cx="3094383" cy="91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72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DDL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569926">
            <a:off x="12258408" y="-2981055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569926">
            <a:off x="7572342" y="-3158500"/>
            <a:ext cx="5945720" cy="5826806"/>
          </a:xfrm>
          <a:custGeom>
            <a:avLst/>
            <a:gdLst/>
            <a:ahLst/>
            <a:cxnLst/>
            <a:rect r="r" b="b" t="t" l="l"/>
            <a:pathLst>
              <a:path h="5826806" w="5945720">
                <a:moveTo>
                  <a:pt x="0" y="5826806"/>
                </a:moveTo>
                <a:lnTo>
                  <a:pt x="5945720" y="5826806"/>
                </a:lnTo>
                <a:lnTo>
                  <a:pt x="5945720" y="0"/>
                </a:lnTo>
                <a:lnTo>
                  <a:pt x="0" y="0"/>
                </a:lnTo>
                <a:lnTo>
                  <a:pt x="0" y="58268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87896" y="1945547"/>
            <a:ext cx="12462111" cy="2496363"/>
            <a:chOff x="0" y="0"/>
            <a:chExt cx="4586866" cy="9188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6866" cy="918823"/>
            </a:xfrm>
            <a:custGeom>
              <a:avLst/>
              <a:gdLst/>
              <a:ahLst/>
              <a:cxnLst/>
              <a:rect r="r" b="b" t="t" l="l"/>
              <a:pathLst>
                <a:path h="918823" w="4586866">
                  <a:moveTo>
                    <a:pt x="6834" y="0"/>
                  </a:moveTo>
                  <a:lnTo>
                    <a:pt x="4580032" y="0"/>
                  </a:lnTo>
                  <a:cubicBezTo>
                    <a:pt x="4581844" y="0"/>
                    <a:pt x="4583583" y="720"/>
                    <a:pt x="4584864" y="2002"/>
                  </a:cubicBezTo>
                  <a:cubicBezTo>
                    <a:pt x="4586146" y="3283"/>
                    <a:pt x="4586866" y="5021"/>
                    <a:pt x="4586866" y="6834"/>
                  </a:cubicBezTo>
                  <a:lnTo>
                    <a:pt x="4586866" y="911990"/>
                  </a:lnTo>
                  <a:cubicBezTo>
                    <a:pt x="4586866" y="915764"/>
                    <a:pt x="4583806" y="918823"/>
                    <a:pt x="4580032" y="918823"/>
                  </a:cubicBezTo>
                  <a:lnTo>
                    <a:pt x="6834" y="918823"/>
                  </a:lnTo>
                  <a:cubicBezTo>
                    <a:pt x="3060" y="918823"/>
                    <a:pt x="0" y="915764"/>
                    <a:pt x="0" y="911990"/>
                  </a:cubicBezTo>
                  <a:lnTo>
                    <a:pt x="0" y="6834"/>
                  </a:lnTo>
                  <a:cubicBezTo>
                    <a:pt x="0" y="3060"/>
                    <a:pt x="3060" y="0"/>
                    <a:pt x="6834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586866" cy="937873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37992" y="1249214"/>
            <a:ext cx="6364432" cy="932762"/>
            <a:chOff x="0" y="0"/>
            <a:chExt cx="2342524" cy="34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Take Away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259300" y="5171437"/>
            <a:ext cx="302431" cy="301950"/>
          </a:xfrm>
          <a:custGeom>
            <a:avLst/>
            <a:gdLst/>
            <a:ahLst/>
            <a:cxnLst/>
            <a:rect r="r" b="b" t="t" l="l"/>
            <a:pathLst>
              <a:path h="301950" w="302431">
                <a:moveTo>
                  <a:pt x="0" y="0"/>
                </a:moveTo>
                <a:lnTo>
                  <a:pt x="302431" y="0"/>
                </a:lnTo>
                <a:lnTo>
                  <a:pt x="302431" y="301950"/>
                </a:lnTo>
                <a:lnTo>
                  <a:pt x="0" y="30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7259" y="3234431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7"/>
                </a:lnTo>
                <a:lnTo>
                  <a:pt x="0" y="24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3785" y="3946184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62550" y="4441909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7" y="0"/>
                </a:lnTo>
                <a:lnTo>
                  <a:pt x="199507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5904" y="542456"/>
            <a:ext cx="332205" cy="331677"/>
          </a:xfrm>
          <a:custGeom>
            <a:avLst/>
            <a:gdLst/>
            <a:ahLst/>
            <a:cxnLst/>
            <a:rect r="r" b="b" t="t" l="l"/>
            <a:pathLst>
              <a:path h="331677" w="332205">
                <a:moveTo>
                  <a:pt x="0" y="0"/>
                </a:moveTo>
                <a:lnTo>
                  <a:pt x="332205" y="0"/>
                </a:lnTo>
                <a:lnTo>
                  <a:pt x="332205" y="331677"/>
                </a:lnTo>
                <a:lnTo>
                  <a:pt x="0" y="33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227" y="1143027"/>
            <a:ext cx="242883" cy="242496"/>
          </a:xfrm>
          <a:custGeom>
            <a:avLst/>
            <a:gdLst/>
            <a:ahLst/>
            <a:cxnLst/>
            <a:rect r="r" b="b" t="t" l="l"/>
            <a:pathLst>
              <a:path h="242496" w="242883">
                <a:moveTo>
                  <a:pt x="0" y="0"/>
                </a:moveTo>
                <a:lnTo>
                  <a:pt x="242882" y="0"/>
                </a:lnTo>
                <a:lnTo>
                  <a:pt x="242882" y="242496"/>
                </a:lnTo>
                <a:lnTo>
                  <a:pt x="0" y="242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762057" y="5778605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6398" y="1435356"/>
            <a:ext cx="199507" cy="199189"/>
          </a:xfrm>
          <a:custGeom>
            <a:avLst/>
            <a:gdLst/>
            <a:ahLst/>
            <a:cxnLst/>
            <a:rect r="r" b="b" t="t" l="l"/>
            <a:pathLst>
              <a:path h="199189" w="199507">
                <a:moveTo>
                  <a:pt x="0" y="0"/>
                </a:moveTo>
                <a:lnTo>
                  <a:pt x="199506" y="0"/>
                </a:lnTo>
                <a:lnTo>
                  <a:pt x="199506" y="199189"/>
                </a:lnTo>
                <a:lnTo>
                  <a:pt x="0" y="19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248564" y="6174212"/>
            <a:ext cx="12601444" cy="2597119"/>
            <a:chOff x="0" y="0"/>
            <a:chExt cx="4638149" cy="9559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38149" cy="955908"/>
            </a:xfrm>
            <a:custGeom>
              <a:avLst/>
              <a:gdLst/>
              <a:ahLst/>
              <a:cxnLst/>
              <a:rect r="r" b="b" t="t" l="l"/>
              <a:pathLst>
                <a:path h="955908" w="4638149">
                  <a:moveTo>
                    <a:pt x="6758" y="0"/>
                  </a:moveTo>
                  <a:lnTo>
                    <a:pt x="4631391" y="0"/>
                  </a:lnTo>
                  <a:cubicBezTo>
                    <a:pt x="4633183" y="0"/>
                    <a:pt x="4634902" y="712"/>
                    <a:pt x="4636170" y="1979"/>
                  </a:cubicBezTo>
                  <a:cubicBezTo>
                    <a:pt x="4637437" y="3247"/>
                    <a:pt x="4638149" y="4966"/>
                    <a:pt x="4638149" y="6758"/>
                  </a:cubicBezTo>
                  <a:lnTo>
                    <a:pt x="4638149" y="949150"/>
                  </a:lnTo>
                  <a:cubicBezTo>
                    <a:pt x="4638149" y="952883"/>
                    <a:pt x="4635123" y="955908"/>
                    <a:pt x="4631391" y="955908"/>
                  </a:cubicBezTo>
                  <a:lnTo>
                    <a:pt x="6758" y="955908"/>
                  </a:lnTo>
                  <a:cubicBezTo>
                    <a:pt x="4966" y="955908"/>
                    <a:pt x="3247" y="955196"/>
                    <a:pt x="1979" y="953929"/>
                  </a:cubicBezTo>
                  <a:cubicBezTo>
                    <a:pt x="712" y="952661"/>
                    <a:pt x="0" y="950943"/>
                    <a:pt x="0" y="949150"/>
                  </a:cubicBezTo>
                  <a:lnTo>
                    <a:pt x="0" y="6758"/>
                  </a:lnTo>
                  <a:cubicBezTo>
                    <a:pt x="0" y="4966"/>
                    <a:pt x="712" y="3247"/>
                    <a:pt x="1979" y="1979"/>
                  </a:cubicBezTo>
                  <a:cubicBezTo>
                    <a:pt x="3247" y="712"/>
                    <a:pt x="4966" y="0"/>
                    <a:pt x="6758" y="0"/>
                  </a:cubicBezTo>
                  <a:close/>
                </a:path>
              </a:pathLst>
            </a:custGeom>
            <a:solidFill>
              <a:srgbClr val="F6F8FB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638149" cy="974958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145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37992" y="5523223"/>
            <a:ext cx="6364432" cy="932762"/>
            <a:chOff x="0" y="0"/>
            <a:chExt cx="2342524" cy="3433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42524" cy="343317"/>
            </a:xfrm>
            <a:custGeom>
              <a:avLst/>
              <a:gdLst/>
              <a:ahLst/>
              <a:cxnLst/>
              <a:rect r="r" b="b" t="t" l="l"/>
              <a:pathLst>
                <a:path h="343317" w="2342524">
                  <a:moveTo>
                    <a:pt x="13381" y="0"/>
                  </a:moveTo>
                  <a:lnTo>
                    <a:pt x="2329143" y="0"/>
                  </a:lnTo>
                  <a:cubicBezTo>
                    <a:pt x="2336533" y="0"/>
                    <a:pt x="2342524" y="5991"/>
                    <a:pt x="2342524" y="13381"/>
                  </a:cubicBezTo>
                  <a:lnTo>
                    <a:pt x="2342524" y="329936"/>
                  </a:lnTo>
                  <a:cubicBezTo>
                    <a:pt x="2342524" y="337326"/>
                    <a:pt x="2336533" y="343317"/>
                    <a:pt x="2329143" y="343317"/>
                  </a:cubicBezTo>
                  <a:lnTo>
                    <a:pt x="13381" y="343317"/>
                  </a:lnTo>
                  <a:cubicBezTo>
                    <a:pt x="5991" y="343317"/>
                    <a:pt x="0" y="337326"/>
                    <a:pt x="0" y="329936"/>
                  </a:cubicBezTo>
                  <a:lnTo>
                    <a:pt x="0" y="13381"/>
                  </a:lnTo>
                  <a:cubicBezTo>
                    <a:pt x="0" y="5991"/>
                    <a:pt x="5991" y="0"/>
                    <a:pt x="13381" y="0"/>
                  </a:cubicBezTo>
                  <a:close/>
                </a:path>
              </a:pathLst>
            </a:custGeom>
            <a:solidFill>
              <a:srgbClr val="072A5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342524" cy="409992"/>
            </a:xfrm>
            <a:prstGeom prst="rect">
              <a:avLst/>
            </a:prstGeom>
          </p:spPr>
          <p:txBody>
            <a:bodyPr anchor="ctr" rtlCol="false" tIns="51955" lIns="51955" bIns="51955" rIns="51955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6F8FB"/>
                  </a:solidFill>
                  <a:latin typeface="Cardo"/>
                  <a:ea typeface="Cardo"/>
                  <a:cs typeface="Cardo"/>
                  <a:sym typeface="Cardo"/>
                </a:rPr>
                <a:t>Dine In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968323" y="2535166"/>
            <a:ext cx="11301259" cy="1398531"/>
          </a:xfrm>
          <a:custGeom>
            <a:avLst/>
            <a:gdLst/>
            <a:ahLst/>
            <a:cxnLst/>
            <a:rect r="r" b="b" t="t" l="l"/>
            <a:pathLst>
              <a:path h="1398531" w="11301259">
                <a:moveTo>
                  <a:pt x="0" y="0"/>
                </a:moveTo>
                <a:lnTo>
                  <a:pt x="11301259" y="0"/>
                </a:lnTo>
                <a:lnTo>
                  <a:pt x="11301259" y="1398531"/>
                </a:lnTo>
                <a:lnTo>
                  <a:pt x="0" y="1398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933489" y="6808410"/>
            <a:ext cx="11370925" cy="1421366"/>
          </a:xfrm>
          <a:custGeom>
            <a:avLst/>
            <a:gdLst/>
            <a:ahLst/>
            <a:cxnLst/>
            <a:rect r="r" b="b" t="t" l="l"/>
            <a:pathLst>
              <a:path h="1421366" w="11370925">
                <a:moveTo>
                  <a:pt x="0" y="0"/>
                </a:moveTo>
                <a:lnTo>
                  <a:pt x="11370926" y="0"/>
                </a:lnTo>
                <a:lnTo>
                  <a:pt x="11370926" y="1421366"/>
                </a:lnTo>
                <a:lnTo>
                  <a:pt x="0" y="14213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480135" y="294696"/>
            <a:ext cx="3094383" cy="91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7200">
                <a:solidFill>
                  <a:srgbClr val="072A5A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DDL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7154344" y="311637"/>
            <a:ext cx="1468964" cy="1794155"/>
          </a:xfrm>
          <a:custGeom>
            <a:avLst/>
            <a:gdLst/>
            <a:ahLst/>
            <a:cxnLst/>
            <a:rect r="r" b="b" t="t" l="l"/>
            <a:pathLst>
              <a:path h="1794155" w="1468964">
                <a:moveTo>
                  <a:pt x="0" y="0"/>
                </a:moveTo>
                <a:lnTo>
                  <a:pt x="1468965" y="0"/>
                </a:lnTo>
                <a:lnTo>
                  <a:pt x="1468965" y="1794155"/>
                </a:lnTo>
                <a:lnTo>
                  <a:pt x="0" y="17941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206438" y="4794334"/>
            <a:ext cx="2084252" cy="1578821"/>
          </a:xfrm>
          <a:custGeom>
            <a:avLst/>
            <a:gdLst/>
            <a:ahLst/>
            <a:cxnLst/>
            <a:rect r="r" b="b" t="t" l="l"/>
            <a:pathLst>
              <a:path h="1578821" w="2084252">
                <a:moveTo>
                  <a:pt x="0" y="0"/>
                </a:moveTo>
                <a:lnTo>
                  <a:pt x="2084252" y="0"/>
                </a:lnTo>
                <a:lnTo>
                  <a:pt x="2084252" y="1578821"/>
                </a:lnTo>
                <a:lnTo>
                  <a:pt x="0" y="1578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DAGopiCbIvg</dc:identifier>
  <dcterms:modified xsi:type="dcterms:W3CDTF">2011-08-01T06:04:30Z</dcterms:modified>
  <cp:revision>1</cp:revision>
  <dc:title>Final Project ADB Presentation</dc:title>
</cp:coreProperties>
</file>